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8" r:id="rId7"/>
    <p:sldId id="262" r:id="rId8"/>
    <p:sldId id="263" r:id="rId9"/>
    <p:sldId id="264" r:id="rId10"/>
    <p:sldId id="265" r:id="rId11"/>
    <p:sldId id="269" r:id="rId12"/>
    <p:sldId id="270" r:id="rId13"/>
    <p:sldId id="267" r:id="rId14"/>
    <p:sldId id="272" r:id="rId15"/>
    <p:sldId id="273" r:id="rId16"/>
    <p:sldId id="274" r:id="rId17"/>
    <p:sldId id="276" r:id="rId18"/>
    <p:sldId id="275" r:id="rId19"/>
    <p:sldId id="271" r:id="rId20"/>
    <p:sldId id="277" r:id="rId21"/>
    <p:sldId id="278" r:id="rId22"/>
    <p:sldId id="279" r:id="rId23"/>
    <p:sldId id="280" r:id="rId24"/>
    <p:sldId id="283" r:id="rId25"/>
    <p:sldId id="281" r:id="rId26"/>
    <p:sldId id="284" r:id="rId27"/>
    <p:sldId id="285" r:id="rId28"/>
    <p:sldId id="289" r:id="rId29"/>
    <p:sldId id="290" r:id="rId30"/>
    <p:sldId id="291" r:id="rId31"/>
    <p:sldId id="292" r:id="rId32"/>
    <p:sldId id="286" r:id="rId33"/>
    <p:sldId id="293" r:id="rId34"/>
    <p:sldId id="287" r:id="rId35"/>
    <p:sldId id="288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103135-52CB-46DF-942D-7372908DDD60}" v="52" dt="2025-02-20T10:46:11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71" d="100"/>
          <a:sy n="171" d="100"/>
        </p:scale>
        <p:origin x="323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gyan Zhu" userId="8a3f0f76-caed-4c38-a2f6-ba1414ff3c31" providerId="ADAL" clId="{D2103135-52CB-46DF-942D-7372908DDD60}"/>
    <pc:docChg chg="undo redo custSel addSld delSld modSld sldOrd">
      <pc:chgData name="Songyan Zhu" userId="8a3f0f76-caed-4c38-a2f6-ba1414ff3c31" providerId="ADAL" clId="{D2103135-52CB-46DF-942D-7372908DDD60}" dt="2025-02-20T10:48:44.921" v="4212" actId="20577"/>
      <pc:docMkLst>
        <pc:docMk/>
      </pc:docMkLst>
      <pc:sldChg chg="addSp delSp modSp new mod">
        <pc:chgData name="Songyan Zhu" userId="8a3f0f76-caed-4c38-a2f6-ba1414ff3c31" providerId="ADAL" clId="{D2103135-52CB-46DF-942D-7372908DDD60}" dt="2025-02-20T09:29:21.032" v="78" actId="20577"/>
        <pc:sldMkLst>
          <pc:docMk/>
          <pc:sldMk cId="3127969562" sldId="256"/>
        </pc:sldMkLst>
        <pc:spChg chg="add del mod">
          <ac:chgData name="Songyan Zhu" userId="8a3f0f76-caed-4c38-a2f6-ba1414ff3c31" providerId="ADAL" clId="{D2103135-52CB-46DF-942D-7372908DDD60}" dt="2025-02-20T09:29:21.032" v="78" actId="20577"/>
          <ac:spMkLst>
            <pc:docMk/>
            <pc:sldMk cId="3127969562" sldId="256"/>
            <ac:spMk id="2" creationId="{62FD247C-7CF1-D660-7E54-05BD8270E68D}"/>
          </ac:spMkLst>
        </pc:spChg>
        <pc:spChg chg="add del mod">
          <ac:chgData name="Songyan Zhu" userId="8a3f0f76-caed-4c38-a2f6-ba1414ff3c31" providerId="ADAL" clId="{D2103135-52CB-46DF-942D-7372908DDD60}" dt="2025-02-20T09:28:59.153" v="54" actId="20577"/>
          <ac:spMkLst>
            <pc:docMk/>
            <pc:sldMk cId="3127969562" sldId="256"/>
            <ac:spMk id="3" creationId="{05FE207C-7AE1-9064-B83B-6E43A7B30371}"/>
          </ac:spMkLst>
        </pc:spChg>
      </pc:sldChg>
      <pc:sldChg chg="addSp delSp modSp new mod">
        <pc:chgData name="Songyan Zhu" userId="8a3f0f76-caed-4c38-a2f6-ba1414ff3c31" providerId="ADAL" clId="{D2103135-52CB-46DF-942D-7372908DDD60}" dt="2025-02-20T09:48:59.800" v="1040" actId="478"/>
        <pc:sldMkLst>
          <pc:docMk/>
          <pc:sldMk cId="2041621204" sldId="257"/>
        </pc:sldMkLst>
        <pc:spChg chg="mod">
          <ac:chgData name="Songyan Zhu" userId="8a3f0f76-caed-4c38-a2f6-ba1414ff3c31" providerId="ADAL" clId="{D2103135-52CB-46DF-942D-7372908DDD60}" dt="2025-02-20T09:30:18.711" v="81" actId="20577"/>
          <ac:spMkLst>
            <pc:docMk/>
            <pc:sldMk cId="2041621204" sldId="257"/>
            <ac:spMk id="2" creationId="{8004838D-0CD9-CA21-B92B-E6A9B7BA1DAF}"/>
          </ac:spMkLst>
        </pc:spChg>
        <pc:spChg chg="mod">
          <ac:chgData name="Songyan Zhu" userId="8a3f0f76-caed-4c38-a2f6-ba1414ff3c31" providerId="ADAL" clId="{D2103135-52CB-46DF-942D-7372908DDD60}" dt="2025-02-20T09:48:57.833" v="1039" actId="20577"/>
          <ac:spMkLst>
            <pc:docMk/>
            <pc:sldMk cId="2041621204" sldId="257"/>
            <ac:spMk id="3" creationId="{D1D6470B-C082-D560-4E35-CC4326458DAA}"/>
          </ac:spMkLst>
        </pc:spChg>
        <pc:spChg chg="add del mod">
          <ac:chgData name="Songyan Zhu" userId="8a3f0f76-caed-4c38-a2f6-ba1414ff3c31" providerId="ADAL" clId="{D2103135-52CB-46DF-942D-7372908DDD60}" dt="2025-02-20T09:48:59.800" v="1040" actId="478"/>
          <ac:spMkLst>
            <pc:docMk/>
            <pc:sldMk cId="2041621204" sldId="257"/>
            <ac:spMk id="21" creationId="{907C73A5-AE7F-6509-9712-0B772248D10D}"/>
          </ac:spMkLst>
        </pc:spChg>
      </pc:sldChg>
      <pc:sldChg chg="addSp delSp modSp add mod">
        <pc:chgData name="Songyan Zhu" userId="8a3f0f76-caed-4c38-a2f6-ba1414ff3c31" providerId="ADAL" clId="{D2103135-52CB-46DF-942D-7372908DDD60}" dt="2025-02-20T09:41:56.598" v="924" actId="20577"/>
        <pc:sldMkLst>
          <pc:docMk/>
          <pc:sldMk cId="3314381448" sldId="258"/>
        </pc:sldMkLst>
        <pc:spChg chg="mod">
          <ac:chgData name="Songyan Zhu" userId="8a3f0f76-caed-4c38-a2f6-ba1414ff3c31" providerId="ADAL" clId="{D2103135-52CB-46DF-942D-7372908DDD60}" dt="2025-02-20T09:41:02.924" v="823" actId="20577"/>
          <ac:spMkLst>
            <pc:docMk/>
            <pc:sldMk cId="3314381448" sldId="258"/>
            <ac:spMk id="2" creationId="{AA62637D-8793-F4A1-AB04-7D92D24D524B}"/>
          </ac:spMkLst>
        </pc:spChg>
        <pc:spChg chg="del">
          <ac:chgData name="Songyan Zhu" userId="8a3f0f76-caed-4c38-a2f6-ba1414ff3c31" providerId="ADAL" clId="{D2103135-52CB-46DF-942D-7372908DDD60}" dt="2025-02-20T09:37:51.830" v="562" actId="478"/>
          <ac:spMkLst>
            <pc:docMk/>
            <pc:sldMk cId="3314381448" sldId="258"/>
            <ac:spMk id="3" creationId="{53574401-CA5C-80A9-3326-212B2C5DF74E}"/>
          </ac:spMkLst>
        </pc:spChg>
        <pc:spChg chg="add mod">
          <ac:chgData name="Songyan Zhu" userId="8a3f0f76-caed-4c38-a2f6-ba1414ff3c31" providerId="ADAL" clId="{D2103135-52CB-46DF-942D-7372908DDD60}" dt="2025-02-20T09:41:56.598" v="924" actId="20577"/>
          <ac:spMkLst>
            <pc:docMk/>
            <pc:sldMk cId="3314381448" sldId="258"/>
            <ac:spMk id="5" creationId="{BEBA409B-5591-D165-4485-0A0ED74FAE4A}"/>
          </ac:spMkLst>
        </pc:spChg>
      </pc:sldChg>
      <pc:sldChg chg="modSp new mod">
        <pc:chgData name="Songyan Zhu" userId="8a3f0f76-caed-4c38-a2f6-ba1414ff3c31" providerId="ADAL" clId="{D2103135-52CB-46DF-942D-7372908DDD60}" dt="2025-02-20T09:49:19.557" v="1051" actId="6549"/>
        <pc:sldMkLst>
          <pc:docMk/>
          <pc:sldMk cId="2968312167" sldId="259"/>
        </pc:sldMkLst>
        <pc:spChg chg="mod">
          <ac:chgData name="Songyan Zhu" userId="8a3f0f76-caed-4c38-a2f6-ba1414ff3c31" providerId="ADAL" clId="{D2103135-52CB-46DF-942D-7372908DDD60}" dt="2025-02-20T09:49:15.679" v="1049" actId="20577"/>
          <ac:spMkLst>
            <pc:docMk/>
            <pc:sldMk cId="2968312167" sldId="259"/>
            <ac:spMk id="2" creationId="{62E541DD-28BB-6209-4E39-334A29E463E1}"/>
          </ac:spMkLst>
        </pc:spChg>
        <pc:spChg chg="mod">
          <ac:chgData name="Songyan Zhu" userId="8a3f0f76-caed-4c38-a2f6-ba1414ff3c31" providerId="ADAL" clId="{D2103135-52CB-46DF-942D-7372908DDD60}" dt="2025-02-20T09:49:19.557" v="1051" actId="6549"/>
          <ac:spMkLst>
            <pc:docMk/>
            <pc:sldMk cId="2968312167" sldId="259"/>
            <ac:spMk id="3" creationId="{074552B1-C250-696E-3473-6C1AEB2117DB}"/>
          </ac:spMkLst>
        </pc:spChg>
      </pc:sldChg>
      <pc:sldChg chg="addSp delSp modSp add mod">
        <pc:chgData name="Songyan Zhu" userId="8a3f0f76-caed-4c38-a2f6-ba1414ff3c31" providerId="ADAL" clId="{D2103135-52CB-46DF-942D-7372908DDD60}" dt="2025-02-20T09:49:38.216" v="1052" actId="1076"/>
        <pc:sldMkLst>
          <pc:docMk/>
          <pc:sldMk cId="2710542102" sldId="260"/>
        </pc:sldMkLst>
        <pc:spChg chg="mod">
          <ac:chgData name="Songyan Zhu" userId="8a3f0f76-caed-4c38-a2f6-ba1414ff3c31" providerId="ADAL" clId="{D2103135-52CB-46DF-942D-7372908DDD60}" dt="2025-02-20T09:42:33.185" v="979" actId="20577"/>
          <ac:spMkLst>
            <pc:docMk/>
            <pc:sldMk cId="2710542102" sldId="260"/>
            <ac:spMk id="2" creationId="{858525E4-9DA7-AE4A-FAB9-460EEFCE3B90}"/>
          </ac:spMkLst>
        </pc:spChg>
        <pc:spChg chg="del mod">
          <ac:chgData name="Songyan Zhu" userId="8a3f0f76-caed-4c38-a2f6-ba1414ff3c31" providerId="ADAL" clId="{D2103135-52CB-46DF-942D-7372908DDD60}" dt="2025-02-20T09:47:23.988" v="1001" actId="478"/>
          <ac:spMkLst>
            <pc:docMk/>
            <pc:sldMk cId="2710542102" sldId="260"/>
            <ac:spMk id="3" creationId="{903A8FE8-1FD6-2BEE-AA83-660FA9B0DFC7}"/>
          </ac:spMkLst>
        </pc:spChg>
        <pc:spChg chg="add del mod">
          <ac:chgData name="Songyan Zhu" userId="8a3f0f76-caed-4c38-a2f6-ba1414ff3c31" providerId="ADAL" clId="{D2103135-52CB-46DF-942D-7372908DDD60}" dt="2025-02-20T09:46:52.506" v="996" actId="478"/>
          <ac:spMkLst>
            <pc:docMk/>
            <pc:sldMk cId="2710542102" sldId="260"/>
            <ac:spMk id="17" creationId="{8277179A-4A00-DB2E-3E8C-C4DAA27E106D}"/>
          </ac:spMkLst>
        </pc:spChg>
        <pc:spChg chg="add del mod">
          <ac:chgData name="Songyan Zhu" userId="8a3f0f76-caed-4c38-a2f6-ba1414ff3c31" providerId="ADAL" clId="{D2103135-52CB-46DF-942D-7372908DDD60}" dt="2025-02-20T09:47:26.778" v="1002" actId="478"/>
          <ac:spMkLst>
            <pc:docMk/>
            <pc:sldMk cId="2710542102" sldId="260"/>
            <ac:spMk id="20" creationId="{53DAC449-6EEB-4756-8E00-9B645DF2593C}"/>
          </ac:spMkLst>
        </pc:spChg>
        <pc:spChg chg="add del mod">
          <ac:chgData name="Songyan Zhu" userId="8a3f0f76-caed-4c38-a2f6-ba1414ff3c31" providerId="ADAL" clId="{D2103135-52CB-46DF-942D-7372908DDD60}" dt="2025-02-20T09:47:40.815" v="1005" actId="21"/>
          <ac:spMkLst>
            <pc:docMk/>
            <pc:sldMk cId="2710542102" sldId="260"/>
            <ac:spMk id="21" creationId="{907C73A5-AE7F-6509-9712-0B772248D10D}"/>
          </ac:spMkLst>
        </pc:spChg>
        <pc:graphicFrameChg chg="add mod">
          <ac:chgData name="Songyan Zhu" userId="8a3f0f76-caed-4c38-a2f6-ba1414ff3c31" providerId="ADAL" clId="{D2103135-52CB-46DF-942D-7372908DDD60}" dt="2025-02-20T09:43:32.734" v="981"/>
          <ac:graphicFrameMkLst>
            <pc:docMk/>
            <pc:sldMk cId="2710542102" sldId="260"/>
            <ac:graphicFrameMk id="4" creationId="{6B6D6DCC-85D8-AA4D-A2A6-0C7118142EED}"/>
          </ac:graphicFrameMkLst>
        </pc:graphicFrameChg>
        <pc:graphicFrameChg chg="add mod">
          <ac:chgData name="Songyan Zhu" userId="8a3f0f76-caed-4c38-a2f6-ba1414ff3c31" providerId="ADAL" clId="{D2103135-52CB-46DF-942D-7372908DDD60}" dt="2025-02-20T09:43:32.734" v="981"/>
          <ac:graphicFrameMkLst>
            <pc:docMk/>
            <pc:sldMk cId="2710542102" sldId="260"/>
            <ac:graphicFrameMk id="5" creationId="{C00EF5AD-468F-296F-11E6-779D96458CF4}"/>
          </ac:graphicFrameMkLst>
        </pc:graphicFrameChg>
        <pc:graphicFrameChg chg="add mod">
          <ac:chgData name="Songyan Zhu" userId="8a3f0f76-caed-4c38-a2f6-ba1414ff3c31" providerId="ADAL" clId="{D2103135-52CB-46DF-942D-7372908DDD60}" dt="2025-02-20T09:43:32.734" v="981"/>
          <ac:graphicFrameMkLst>
            <pc:docMk/>
            <pc:sldMk cId="2710542102" sldId="260"/>
            <ac:graphicFrameMk id="6" creationId="{45BC50A9-0C49-B188-BB15-06358E0DF250}"/>
          </ac:graphicFrameMkLst>
        </pc:graphicFrameChg>
        <pc:graphicFrameChg chg="add mod">
          <ac:chgData name="Songyan Zhu" userId="8a3f0f76-caed-4c38-a2f6-ba1414ff3c31" providerId="ADAL" clId="{D2103135-52CB-46DF-942D-7372908DDD60}" dt="2025-02-20T09:43:32.734" v="981"/>
          <ac:graphicFrameMkLst>
            <pc:docMk/>
            <pc:sldMk cId="2710542102" sldId="260"/>
            <ac:graphicFrameMk id="7" creationId="{2180A820-6E23-CAB6-F042-9F65B585312E}"/>
          </ac:graphicFrameMkLst>
        </pc:graphicFrameChg>
        <pc:graphicFrameChg chg="add mod">
          <ac:chgData name="Songyan Zhu" userId="8a3f0f76-caed-4c38-a2f6-ba1414ff3c31" providerId="ADAL" clId="{D2103135-52CB-46DF-942D-7372908DDD60}" dt="2025-02-20T09:43:32.734" v="981"/>
          <ac:graphicFrameMkLst>
            <pc:docMk/>
            <pc:sldMk cId="2710542102" sldId="260"/>
            <ac:graphicFrameMk id="8" creationId="{20200901-EFD0-8A1A-5F03-45C013CCA5E5}"/>
          </ac:graphicFrameMkLst>
        </pc:graphicFrameChg>
        <pc:graphicFrameChg chg="add mod">
          <ac:chgData name="Songyan Zhu" userId="8a3f0f76-caed-4c38-a2f6-ba1414ff3c31" providerId="ADAL" clId="{D2103135-52CB-46DF-942D-7372908DDD60}" dt="2025-02-20T09:43:32.734" v="981"/>
          <ac:graphicFrameMkLst>
            <pc:docMk/>
            <pc:sldMk cId="2710542102" sldId="260"/>
            <ac:graphicFrameMk id="9" creationId="{896E9AF7-F8E8-63E5-6E42-8BA9BBA40090}"/>
          </ac:graphicFrameMkLst>
        </pc:graphicFrameChg>
        <pc:graphicFrameChg chg="add mod">
          <ac:chgData name="Songyan Zhu" userId="8a3f0f76-caed-4c38-a2f6-ba1414ff3c31" providerId="ADAL" clId="{D2103135-52CB-46DF-942D-7372908DDD60}" dt="2025-02-20T09:43:35.035" v="982"/>
          <ac:graphicFrameMkLst>
            <pc:docMk/>
            <pc:sldMk cId="2710542102" sldId="260"/>
            <ac:graphicFrameMk id="10" creationId="{4FA52783-0075-F7DB-1262-ECC1C8C1D733}"/>
          </ac:graphicFrameMkLst>
        </pc:graphicFrameChg>
        <pc:graphicFrameChg chg="add mod">
          <ac:chgData name="Songyan Zhu" userId="8a3f0f76-caed-4c38-a2f6-ba1414ff3c31" providerId="ADAL" clId="{D2103135-52CB-46DF-942D-7372908DDD60}" dt="2025-02-20T09:43:35.035" v="982"/>
          <ac:graphicFrameMkLst>
            <pc:docMk/>
            <pc:sldMk cId="2710542102" sldId="260"/>
            <ac:graphicFrameMk id="11" creationId="{4816F164-3E6F-D7BF-F8CF-495F41452CF6}"/>
          </ac:graphicFrameMkLst>
        </pc:graphicFrameChg>
        <pc:graphicFrameChg chg="add mod">
          <ac:chgData name="Songyan Zhu" userId="8a3f0f76-caed-4c38-a2f6-ba1414ff3c31" providerId="ADAL" clId="{D2103135-52CB-46DF-942D-7372908DDD60}" dt="2025-02-20T09:43:35.035" v="982"/>
          <ac:graphicFrameMkLst>
            <pc:docMk/>
            <pc:sldMk cId="2710542102" sldId="260"/>
            <ac:graphicFrameMk id="12" creationId="{388C591E-25C0-13BC-8368-DB33413D9DB2}"/>
          </ac:graphicFrameMkLst>
        </pc:graphicFrameChg>
        <pc:graphicFrameChg chg="add mod">
          <ac:chgData name="Songyan Zhu" userId="8a3f0f76-caed-4c38-a2f6-ba1414ff3c31" providerId="ADAL" clId="{D2103135-52CB-46DF-942D-7372908DDD60}" dt="2025-02-20T09:43:35.035" v="982"/>
          <ac:graphicFrameMkLst>
            <pc:docMk/>
            <pc:sldMk cId="2710542102" sldId="260"/>
            <ac:graphicFrameMk id="13" creationId="{9A34B8DD-3ECE-3B51-F6B7-661BA82778EB}"/>
          </ac:graphicFrameMkLst>
        </pc:graphicFrameChg>
        <pc:graphicFrameChg chg="add mod">
          <ac:chgData name="Songyan Zhu" userId="8a3f0f76-caed-4c38-a2f6-ba1414ff3c31" providerId="ADAL" clId="{D2103135-52CB-46DF-942D-7372908DDD60}" dt="2025-02-20T09:43:35.035" v="982"/>
          <ac:graphicFrameMkLst>
            <pc:docMk/>
            <pc:sldMk cId="2710542102" sldId="260"/>
            <ac:graphicFrameMk id="14" creationId="{0A14A4CF-96DF-A181-F747-BB86744877B3}"/>
          </ac:graphicFrameMkLst>
        </pc:graphicFrameChg>
        <pc:graphicFrameChg chg="add mod">
          <ac:chgData name="Songyan Zhu" userId="8a3f0f76-caed-4c38-a2f6-ba1414ff3c31" providerId="ADAL" clId="{D2103135-52CB-46DF-942D-7372908DDD60}" dt="2025-02-20T09:43:35.035" v="982"/>
          <ac:graphicFrameMkLst>
            <pc:docMk/>
            <pc:sldMk cId="2710542102" sldId="260"/>
            <ac:graphicFrameMk id="15" creationId="{51453EA5-4A9D-E4FE-4F22-3DAD7C1F41DD}"/>
          </ac:graphicFrameMkLst>
        </pc:graphicFrameChg>
        <pc:graphicFrameChg chg="add mod modGraphic">
          <ac:chgData name="Songyan Zhu" userId="8a3f0f76-caed-4c38-a2f6-ba1414ff3c31" providerId="ADAL" clId="{D2103135-52CB-46DF-942D-7372908DDD60}" dt="2025-02-20T09:49:38.216" v="1052" actId="1076"/>
          <ac:graphicFrameMkLst>
            <pc:docMk/>
            <pc:sldMk cId="2710542102" sldId="260"/>
            <ac:graphicFrameMk id="18" creationId="{030E0054-FA4C-63D6-CBAF-C4843F6DDA3F}"/>
          </ac:graphicFrameMkLst>
        </pc:graphicFrameChg>
      </pc:sldChg>
      <pc:sldChg chg="addSp delSp modSp new del mod">
        <pc:chgData name="Songyan Zhu" userId="8a3f0f76-caed-4c38-a2f6-ba1414ff3c31" providerId="ADAL" clId="{D2103135-52CB-46DF-942D-7372908DDD60}" dt="2025-02-20T09:59:29.135" v="1494" actId="47"/>
        <pc:sldMkLst>
          <pc:docMk/>
          <pc:sldMk cId="1664419370" sldId="261"/>
        </pc:sldMkLst>
        <pc:spChg chg="del">
          <ac:chgData name="Songyan Zhu" userId="8a3f0f76-caed-4c38-a2f6-ba1414ff3c31" providerId="ADAL" clId="{D2103135-52CB-46DF-942D-7372908DDD60}" dt="2025-02-20T09:44:47.671" v="993" actId="478"/>
          <ac:spMkLst>
            <pc:docMk/>
            <pc:sldMk cId="1664419370" sldId="261"/>
            <ac:spMk id="2" creationId="{D984D65E-EACF-DAF2-EAE2-560EEAD3D740}"/>
          </ac:spMkLst>
        </pc:spChg>
        <pc:spChg chg="del">
          <ac:chgData name="Songyan Zhu" userId="8a3f0f76-caed-4c38-a2f6-ba1414ff3c31" providerId="ADAL" clId="{D2103135-52CB-46DF-942D-7372908DDD60}" dt="2025-02-20T09:44:47.671" v="993" actId="478"/>
          <ac:spMkLst>
            <pc:docMk/>
            <pc:sldMk cId="1664419370" sldId="261"/>
            <ac:spMk id="3" creationId="{5ACB2BDD-CA91-F10F-278A-EF5791D069D4}"/>
          </ac:spMkLst>
        </pc:spChg>
        <pc:spChg chg="add del mod">
          <ac:chgData name="Songyan Zhu" userId="8a3f0f76-caed-4c38-a2f6-ba1414ff3c31" providerId="ADAL" clId="{D2103135-52CB-46DF-942D-7372908DDD60}" dt="2025-02-20T09:47:30.602" v="1003" actId="21"/>
          <ac:spMkLst>
            <pc:docMk/>
            <pc:sldMk cId="1664419370" sldId="261"/>
            <ac:spMk id="5" creationId="{907C73A5-AE7F-6509-9712-0B772248D10D}"/>
          </ac:spMkLst>
        </pc:spChg>
        <pc:spChg chg="add mod">
          <ac:chgData name="Songyan Zhu" userId="8a3f0f76-caed-4c38-a2f6-ba1414ff3c31" providerId="ADAL" clId="{D2103135-52CB-46DF-942D-7372908DDD60}" dt="2025-02-20T09:52:03.928" v="1087" actId="20577"/>
          <ac:spMkLst>
            <pc:docMk/>
            <pc:sldMk cId="1664419370" sldId="261"/>
            <ac:spMk id="6" creationId="{70C602C0-C5AE-0B09-841B-A2A0116B0685}"/>
          </ac:spMkLst>
        </pc:spChg>
      </pc:sldChg>
      <pc:sldChg chg="modSp new mod">
        <pc:chgData name="Songyan Zhu" userId="8a3f0f76-caed-4c38-a2f6-ba1414ff3c31" providerId="ADAL" clId="{D2103135-52CB-46DF-942D-7372908DDD60}" dt="2025-02-20T09:59:46.343" v="1499" actId="20577"/>
        <pc:sldMkLst>
          <pc:docMk/>
          <pc:sldMk cId="1432406148" sldId="262"/>
        </pc:sldMkLst>
        <pc:spChg chg="mod">
          <ac:chgData name="Songyan Zhu" userId="8a3f0f76-caed-4c38-a2f6-ba1414ff3c31" providerId="ADAL" clId="{D2103135-52CB-46DF-942D-7372908DDD60}" dt="2025-02-20T09:52:15.329" v="1089"/>
          <ac:spMkLst>
            <pc:docMk/>
            <pc:sldMk cId="1432406148" sldId="262"/>
            <ac:spMk id="2" creationId="{D09603AD-C468-7F58-8DF5-56C191C71E70}"/>
          </ac:spMkLst>
        </pc:spChg>
        <pc:spChg chg="mod">
          <ac:chgData name="Songyan Zhu" userId="8a3f0f76-caed-4c38-a2f6-ba1414ff3c31" providerId="ADAL" clId="{D2103135-52CB-46DF-942D-7372908DDD60}" dt="2025-02-20T09:59:46.343" v="1499" actId="20577"/>
          <ac:spMkLst>
            <pc:docMk/>
            <pc:sldMk cId="1432406148" sldId="262"/>
            <ac:spMk id="3" creationId="{8C9E86FF-ADAD-6CA4-E918-39EDD472642A}"/>
          </ac:spMkLst>
        </pc:spChg>
      </pc:sldChg>
      <pc:sldChg chg="add del">
        <pc:chgData name="Songyan Zhu" userId="8a3f0f76-caed-4c38-a2f6-ba1414ff3c31" providerId="ADAL" clId="{D2103135-52CB-46DF-942D-7372908DDD60}" dt="2025-02-20T09:50:28.156" v="1054"/>
        <pc:sldMkLst>
          <pc:docMk/>
          <pc:sldMk cId="1865287139" sldId="262"/>
        </pc:sldMkLst>
      </pc:sldChg>
      <pc:sldChg chg="modSp add mod">
        <pc:chgData name="Songyan Zhu" userId="8a3f0f76-caed-4c38-a2f6-ba1414ff3c31" providerId="ADAL" clId="{D2103135-52CB-46DF-942D-7372908DDD60}" dt="2025-02-20T10:03:56.967" v="1802" actId="20577"/>
        <pc:sldMkLst>
          <pc:docMk/>
          <pc:sldMk cId="398311724" sldId="263"/>
        </pc:sldMkLst>
        <pc:spChg chg="mod">
          <ac:chgData name="Songyan Zhu" userId="8a3f0f76-caed-4c38-a2f6-ba1414ff3c31" providerId="ADAL" clId="{D2103135-52CB-46DF-942D-7372908DDD60}" dt="2025-02-20T10:00:38.816" v="1559" actId="20577"/>
          <ac:spMkLst>
            <pc:docMk/>
            <pc:sldMk cId="398311724" sldId="263"/>
            <ac:spMk id="2" creationId="{28F20BE9-2043-DB29-3AA8-D1CA08889226}"/>
          </ac:spMkLst>
        </pc:spChg>
        <pc:spChg chg="mod">
          <ac:chgData name="Songyan Zhu" userId="8a3f0f76-caed-4c38-a2f6-ba1414ff3c31" providerId="ADAL" clId="{D2103135-52CB-46DF-942D-7372908DDD60}" dt="2025-02-20T10:03:56.967" v="1802" actId="20577"/>
          <ac:spMkLst>
            <pc:docMk/>
            <pc:sldMk cId="398311724" sldId="263"/>
            <ac:spMk id="3" creationId="{71526446-C2FA-17C6-2641-2D7A4B29A4E4}"/>
          </ac:spMkLst>
        </pc:spChg>
      </pc:sldChg>
      <pc:sldChg chg="addSp delSp modSp new mod">
        <pc:chgData name="Songyan Zhu" userId="8a3f0f76-caed-4c38-a2f6-ba1414ff3c31" providerId="ADAL" clId="{D2103135-52CB-46DF-942D-7372908DDD60}" dt="2025-02-20T10:08:59.161" v="1963" actId="22"/>
        <pc:sldMkLst>
          <pc:docMk/>
          <pc:sldMk cId="3768883111" sldId="264"/>
        </pc:sldMkLst>
        <pc:spChg chg="mod">
          <ac:chgData name="Songyan Zhu" userId="8a3f0f76-caed-4c38-a2f6-ba1414ff3c31" providerId="ADAL" clId="{D2103135-52CB-46DF-942D-7372908DDD60}" dt="2025-02-20T10:02:08.552" v="1690" actId="313"/>
          <ac:spMkLst>
            <pc:docMk/>
            <pc:sldMk cId="3768883111" sldId="264"/>
            <ac:spMk id="2" creationId="{9DD612B7-A1FA-2ED5-3E0C-5D63D15CF741}"/>
          </ac:spMkLst>
        </pc:spChg>
        <pc:spChg chg="mod">
          <ac:chgData name="Songyan Zhu" userId="8a3f0f76-caed-4c38-a2f6-ba1414ff3c31" providerId="ADAL" clId="{D2103135-52CB-46DF-942D-7372908DDD60}" dt="2025-02-20T10:08:43.706" v="1961" actId="5793"/>
          <ac:spMkLst>
            <pc:docMk/>
            <pc:sldMk cId="3768883111" sldId="264"/>
            <ac:spMk id="3" creationId="{29793AD9-A8D2-5CBC-FBD8-C4E88884537E}"/>
          </ac:spMkLst>
        </pc:spChg>
        <pc:spChg chg="add del">
          <ac:chgData name="Songyan Zhu" userId="8a3f0f76-caed-4c38-a2f6-ba1414ff3c31" providerId="ADAL" clId="{D2103135-52CB-46DF-942D-7372908DDD60}" dt="2025-02-20T10:08:59.161" v="1963" actId="22"/>
          <ac:spMkLst>
            <pc:docMk/>
            <pc:sldMk cId="3768883111" sldId="264"/>
            <ac:spMk id="5" creationId="{3AD48CDF-A96B-94D0-89CE-A4976D99921C}"/>
          </ac:spMkLst>
        </pc:spChg>
      </pc:sldChg>
      <pc:sldChg chg="addSp modSp add mod">
        <pc:chgData name="Songyan Zhu" userId="8a3f0f76-caed-4c38-a2f6-ba1414ff3c31" providerId="ADAL" clId="{D2103135-52CB-46DF-942D-7372908DDD60}" dt="2025-02-20T10:10:58.351" v="2012" actId="1076"/>
        <pc:sldMkLst>
          <pc:docMk/>
          <pc:sldMk cId="1734375020" sldId="265"/>
        </pc:sldMkLst>
        <pc:spChg chg="mod">
          <ac:chgData name="Songyan Zhu" userId="8a3f0f76-caed-4c38-a2f6-ba1414ff3c31" providerId="ADAL" clId="{D2103135-52CB-46DF-942D-7372908DDD60}" dt="2025-02-20T10:09:05.617" v="1978" actId="20577"/>
          <ac:spMkLst>
            <pc:docMk/>
            <pc:sldMk cId="1734375020" sldId="265"/>
            <ac:spMk id="2" creationId="{02F375BB-C861-8043-3348-7CCC83E1AB66}"/>
          </ac:spMkLst>
        </pc:spChg>
        <pc:spChg chg="mod">
          <ac:chgData name="Songyan Zhu" userId="8a3f0f76-caed-4c38-a2f6-ba1414ff3c31" providerId="ADAL" clId="{D2103135-52CB-46DF-942D-7372908DDD60}" dt="2025-02-20T10:09:32.672" v="2008" actId="20577"/>
          <ac:spMkLst>
            <pc:docMk/>
            <pc:sldMk cId="1734375020" sldId="265"/>
            <ac:spMk id="3" creationId="{DDB554A9-F1B0-BE45-3198-BAEEB58C39C5}"/>
          </ac:spMkLst>
        </pc:spChg>
        <pc:picChg chg="add mod">
          <ac:chgData name="Songyan Zhu" userId="8a3f0f76-caed-4c38-a2f6-ba1414ff3c31" providerId="ADAL" clId="{D2103135-52CB-46DF-942D-7372908DDD60}" dt="2025-02-20T10:10:58.351" v="2012" actId="1076"/>
          <ac:picMkLst>
            <pc:docMk/>
            <pc:sldMk cId="1734375020" sldId="265"/>
            <ac:picMk id="5" creationId="{6D1E9684-9297-E50F-2650-7C9D92FD2FCC}"/>
          </ac:picMkLst>
        </pc:picChg>
      </pc:sldChg>
      <pc:sldChg chg="delSp modSp add del mod">
        <pc:chgData name="Songyan Zhu" userId="8a3f0f76-caed-4c38-a2f6-ba1414ff3c31" providerId="ADAL" clId="{D2103135-52CB-46DF-942D-7372908DDD60}" dt="2025-02-20T10:11:21.735" v="2024" actId="47"/>
        <pc:sldMkLst>
          <pc:docMk/>
          <pc:sldMk cId="2374455199" sldId="266"/>
        </pc:sldMkLst>
        <pc:spChg chg="mod">
          <ac:chgData name="Songyan Zhu" userId="8a3f0f76-caed-4c38-a2f6-ba1414ff3c31" providerId="ADAL" clId="{D2103135-52CB-46DF-942D-7372908DDD60}" dt="2025-02-20T10:11:13.809" v="2021" actId="20577"/>
          <ac:spMkLst>
            <pc:docMk/>
            <pc:sldMk cId="2374455199" sldId="266"/>
            <ac:spMk id="2" creationId="{85EF4766-31B5-B84C-9D91-D025BED7BC6D}"/>
          </ac:spMkLst>
        </pc:spChg>
        <pc:picChg chg="del">
          <ac:chgData name="Songyan Zhu" userId="8a3f0f76-caed-4c38-a2f6-ba1414ff3c31" providerId="ADAL" clId="{D2103135-52CB-46DF-942D-7372908DDD60}" dt="2025-02-20T10:11:15.729" v="2022" actId="478"/>
          <ac:picMkLst>
            <pc:docMk/>
            <pc:sldMk cId="2374455199" sldId="266"/>
            <ac:picMk id="5" creationId="{15F30D35-4B78-A018-8B2A-EBC326B7983A}"/>
          </ac:picMkLst>
        </pc:picChg>
      </pc:sldChg>
      <pc:sldChg chg="modSp new mod">
        <pc:chgData name="Songyan Zhu" userId="8a3f0f76-caed-4c38-a2f6-ba1414ff3c31" providerId="ADAL" clId="{D2103135-52CB-46DF-942D-7372908DDD60}" dt="2025-02-20T10:31:05.920" v="2707" actId="20577"/>
        <pc:sldMkLst>
          <pc:docMk/>
          <pc:sldMk cId="3378536947" sldId="267"/>
        </pc:sldMkLst>
        <pc:spChg chg="mod">
          <ac:chgData name="Songyan Zhu" userId="8a3f0f76-caed-4c38-a2f6-ba1414ff3c31" providerId="ADAL" clId="{D2103135-52CB-46DF-942D-7372908DDD60}" dt="2025-02-20T10:31:05.920" v="2707" actId="20577"/>
          <ac:spMkLst>
            <pc:docMk/>
            <pc:sldMk cId="3378536947" sldId="267"/>
            <ac:spMk id="2" creationId="{903AFB88-9D30-7ADC-9E23-022A983105F0}"/>
          </ac:spMkLst>
        </pc:spChg>
        <pc:spChg chg="mod">
          <ac:chgData name="Songyan Zhu" userId="8a3f0f76-caed-4c38-a2f6-ba1414ff3c31" providerId="ADAL" clId="{D2103135-52CB-46DF-942D-7372908DDD60}" dt="2025-02-20T10:30:51.467" v="2679" actId="20577"/>
          <ac:spMkLst>
            <pc:docMk/>
            <pc:sldMk cId="3378536947" sldId="267"/>
            <ac:spMk id="3" creationId="{40F93328-793B-9AC7-29E6-231857A6C39C}"/>
          </ac:spMkLst>
        </pc:spChg>
      </pc:sldChg>
      <pc:sldChg chg="modSp add mod">
        <pc:chgData name="Songyan Zhu" userId="8a3f0f76-caed-4c38-a2f6-ba1414ff3c31" providerId="ADAL" clId="{D2103135-52CB-46DF-942D-7372908DDD60}" dt="2025-02-20T10:14:40.924" v="2393" actId="20577"/>
        <pc:sldMkLst>
          <pc:docMk/>
          <pc:sldMk cId="995576290" sldId="268"/>
        </pc:sldMkLst>
        <pc:spChg chg="mod">
          <ac:chgData name="Songyan Zhu" userId="8a3f0f76-caed-4c38-a2f6-ba1414ff3c31" providerId="ADAL" clId="{D2103135-52CB-46DF-942D-7372908DDD60}" dt="2025-02-20T10:12:19.800" v="2142" actId="20577"/>
          <ac:spMkLst>
            <pc:docMk/>
            <pc:sldMk cId="995576290" sldId="268"/>
            <ac:spMk id="2" creationId="{05DC0E69-9C78-24DF-3D78-654F2B53F026}"/>
          </ac:spMkLst>
        </pc:spChg>
        <pc:spChg chg="mod">
          <ac:chgData name="Songyan Zhu" userId="8a3f0f76-caed-4c38-a2f6-ba1414ff3c31" providerId="ADAL" clId="{D2103135-52CB-46DF-942D-7372908DDD60}" dt="2025-02-20T10:14:40.924" v="2393" actId="20577"/>
          <ac:spMkLst>
            <pc:docMk/>
            <pc:sldMk cId="995576290" sldId="268"/>
            <ac:spMk id="5" creationId="{3F027F87-14D0-057B-E762-8F8D0E8D8BE8}"/>
          </ac:spMkLst>
        </pc:spChg>
      </pc:sldChg>
      <pc:sldChg chg="modSp add mod ord">
        <pc:chgData name="Songyan Zhu" userId="8a3f0f76-caed-4c38-a2f6-ba1414ff3c31" providerId="ADAL" clId="{D2103135-52CB-46DF-942D-7372908DDD60}" dt="2025-02-20T10:14:25.864" v="2389" actId="20577"/>
        <pc:sldMkLst>
          <pc:docMk/>
          <pc:sldMk cId="1833859846" sldId="269"/>
        </pc:sldMkLst>
        <pc:spChg chg="mod">
          <ac:chgData name="Songyan Zhu" userId="8a3f0f76-caed-4c38-a2f6-ba1414ff3c31" providerId="ADAL" clId="{D2103135-52CB-46DF-942D-7372908DDD60}" dt="2025-02-20T10:13:42.047" v="2309" actId="20577"/>
          <ac:spMkLst>
            <pc:docMk/>
            <pc:sldMk cId="1833859846" sldId="269"/>
            <ac:spMk id="2" creationId="{FEB34F02-B3CF-4CC3-BAD4-E3AF9E35AD0B}"/>
          </ac:spMkLst>
        </pc:spChg>
        <pc:spChg chg="mod">
          <ac:chgData name="Songyan Zhu" userId="8a3f0f76-caed-4c38-a2f6-ba1414ff3c31" providerId="ADAL" clId="{D2103135-52CB-46DF-942D-7372908DDD60}" dt="2025-02-20T10:14:25.864" v="2389" actId="20577"/>
          <ac:spMkLst>
            <pc:docMk/>
            <pc:sldMk cId="1833859846" sldId="269"/>
            <ac:spMk id="3" creationId="{5A1441F5-D2E2-903C-25EF-1D8B2D7120B1}"/>
          </ac:spMkLst>
        </pc:spChg>
      </pc:sldChg>
      <pc:sldChg chg="modSp add mod">
        <pc:chgData name="Songyan Zhu" userId="8a3f0f76-caed-4c38-a2f6-ba1414ff3c31" providerId="ADAL" clId="{D2103135-52CB-46DF-942D-7372908DDD60}" dt="2025-02-20T10:14:57.397" v="2395" actId="20577"/>
        <pc:sldMkLst>
          <pc:docMk/>
          <pc:sldMk cId="731358181" sldId="270"/>
        </pc:sldMkLst>
        <pc:spChg chg="mod">
          <ac:chgData name="Songyan Zhu" userId="8a3f0f76-caed-4c38-a2f6-ba1414ff3c31" providerId="ADAL" clId="{D2103135-52CB-46DF-942D-7372908DDD60}" dt="2025-02-20T10:14:57.397" v="2395" actId="20577"/>
          <ac:spMkLst>
            <pc:docMk/>
            <pc:sldMk cId="731358181" sldId="270"/>
            <ac:spMk id="5" creationId="{7FF9D90B-8D11-1424-7B5A-F641461C14A3}"/>
          </ac:spMkLst>
        </pc:spChg>
      </pc:sldChg>
      <pc:sldChg chg="modSp new mod ord">
        <pc:chgData name="Songyan Zhu" userId="8a3f0f76-caed-4c38-a2f6-ba1414ff3c31" providerId="ADAL" clId="{D2103135-52CB-46DF-942D-7372908DDD60}" dt="2025-02-20T10:37:11.889" v="3318" actId="20577"/>
        <pc:sldMkLst>
          <pc:docMk/>
          <pc:sldMk cId="353603859" sldId="271"/>
        </pc:sldMkLst>
        <pc:spChg chg="mod">
          <ac:chgData name="Songyan Zhu" userId="8a3f0f76-caed-4c38-a2f6-ba1414ff3c31" providerId="ADAL" clId="{D2103135-52CB-46DF-942D-7372908DDD60}" dt="2025-02-20T10:37:11.889" v="3318" actId="20577"/>
          <ac:spMkLst>
            <pc:docMk/>
            <pc:sldMk cId="353603859" sldId="271"/>
            <ac:spMk id="2" creationId="{16A00C77-06CD-8031-5511-25A18CF2AADF}"/>
          </ac:spMkLst>
        </pc:spChg>
        <pc:spChg chg="mod">
          <ac:chgData name="Songyan Zhu" userId="8a3f0f76-caed-4c38-a2f6-ba1414ff3c31" providerId="ADAL" clId="{D2103135-52CB-46DF-942D-7372908DDD60}" dt="2025-02-20T10:34:47.634" v="3103" actId="20577"/>
          <ac:spMkLst>
            <pc:docMk/>
            <pc:sldMk cId="353603859" sldId="271"/>
            <ac:spMk id="3" creationId="{5FEEA9C3-6860-F175-A5D6-21A6BFB6403B}"/>
          </ac:spMkLst>
        </pc:spChg>
      </pc:sldChg>
      <pc:sldChg chg="modSp add mod">
        <pc:chgData name="Songyan Zhu" userId="8a3f0f76-caed-4c38-a2f6-ba1414ff3c31" providerId="ADAL" clId="{D2103135-52CB-46DF-942D-7372908DDD60}" dt="2025-02-20T10:31:26.804" v="2721" actId="20577"/>
        <pc:sldMkLst>
          <pc:docMk/>
          <pc:sldMk cId="1604698096" sldId="272"/>
        </pc:sldMkLst>
        <pc:spChg chg="mod">
          <ac:chgData name="Songyan Zhu" userId="8a3f0f76-caed-4c38-a2f6-ba1414ff3c31" providerId="ADAL" clId="{D2103135-52CB-46DF-942D-7372908DDD60}" dt="2025-02-20T10:31:22.226" v="2720" actId="20577"/>
          <ac:spMkLst>
            <pc:docMk/>
            <pc:sldMk cId="1604698096" sldId="272"/>
            <ac:spMk id="2" creationId="{44710A8A-C9FA-FA64-5095-5385FDC73AE2}"/>
          </ac:spMkLst>
        </pc:spChg>
        <pc:spChg chg="mod">
          <ac:chgData name="Songyan Zhu" userId="8a3f0f76-caed-4c38-a2f6-ba1414ff3c31" providerId="ADAL" clId="{D2103135-52CB-46DF-942D-7372908DDD60}" dt="2025-02-20T10:31:26.804" v="2721" actId="20577"/>
          <ac:spMkLst>
            <pc:docMk/>
            <pc:sldMk cId="1604698096" sldId="272"/>
            <ac:spMk id="3" creationId="{38E536F1-8DC5-04D5-EFEB-1A2AF41CF33B}"/>
          </ac:spMkLst>
        </pc:spChg>
      </pc:sldChg>
      <pc:sldChg chg="add">
        <pc:chgData name="Songyan Zhu" userId="8a3f0f76-caed-4c38-a2f6-ba1414ff3c31" providerId="ADAL" clId="{D2103135-52CB-46DF-942D-7372908DDD60}" dt="2025-02-20T10:31:52.395" v="2759"/>
        <pc:sldMkLst>
          <pc:docMk/>
          <pc:sldMk cId="1820366347" sldId="273"/>
        </pc:sldMkLst>
      </pc:sldChg>
      <pc:sldChg chg="modSp add del mod">
        <pc:chgData name="Songyan Zhu" userId="8a3f0f76-caed-4c38-a2f6-ba1414ff3c31" providerId="ADAL" clId="{D2103135-52CB-46DF-942D-7372908DDD60}" dt="2025-02-20T10:31:46.411" v="2754"/>
        <pc:sldMkLst>
          <pc:docMk/>
          <pc:sldMk cId="3862007153" sldId="273"/>
        </pc:sldMkLst>
        <pc:spChg chg="mod">
          <ac:chgData name="Songyan Zhu" userId="8a3f0f76-caed-4c38-a2f6-ba1414ff3c31" providerId="ADAL" clId="{D2103135-52CB-46DF-942D-7372908DDD60}" dt="2025-02-20T10:31:46.088" v="2753" actId="20577"/>
          <ac:spMkLst>
            <pc:docMk/>
            <pc:sldMk cId="3862007153" sldId="273"/>
            <ac:spMk id="2" creationId="{65B03C6A-69C9-A88C-CB04-760482A232D4}"/>
          </ac:spMkLst>
        </pc:spChg>
      </pc:sldChg>
      <pc:sldChg chg="modSp add mod ord">
        <pc:chgData name="Songyan Zhu" userId="8a3f0f76-caed-4c38-a2f6-ba1414ff3c31" providerId="ADAL" clId="{D2103135-52CB-46DF-942D-7372908DDD60}" dt="2025-02-20T10:32:26.665" v="2797" actId="20577"/>
        <pc:sldMkLst>
          <pc:docMk/>
          <pc:sldMk cId="618830324" sldId="274"/>
        </pc:sldMkLst>
        <pc:spChg chg="mod">
          <ac:chgData name="Songyan Zhu" userId="8a3f0f76-caed-4c38-a2f6-ba1414ff3c31" providerId="ADAL" clId="{D2103135-52CB-46DF-942D-7372908DDD60}" dt="2025-02-20T10:32:26.665" v="2797" actId="20577"/>
          <ac:spMkLst>
            <pc:docMk/>
            <pc:sldMk cId="618830324" sldId="274"/>
            <ac:spMk id="2" creationId="{79EC565E-F81A-974E-3A4B-7771FD48E12C}"/>
          </ac:spMkLst>
        </pc:spChg>
      </pc:sldChg>
      <pc:sldChg chg="modSp new mod ord">
        <pc:chgData name="Songyan Zhu" userId="8a3f0f76-caed-4c38-a2f6-ba1414ff3c31" providerId="ADAL" clId="{D2103135-52CB-46DF-942D-7372908DDD60}" dt="2025-02-20T10:37:07.225" v="3316" actId="20577"/>
        <pc:sldMkLst>
          <pc:docMk/>
          <pc:sldMk cId="357130361" sldId="275"/>
        </pc:sldMkLst>
        <pc:spChg chg="mod">
          <ac:chgData name="Songyan Zhu" userId="8a3f0f76-caed-4c38-a2f6-ba1414ff3c31" providerId="ADAL" clId="{D2103135-52CB-46DF-942D-7372908DDD60}" dt="2025-02-20T10:36:11.976" v="3218" actId="20577"/>
          <ac:spMkLst>
            <pc:docMk/>
            <pc:sldMk cId="357130361" sldId="275"/>
            <ac:spMk id="2" creationId="{EDFDCEFB-3716-ECC6-0EBF-32563FD7D087}"/>
          </ac:spMkLst>
        </pc:spChg>
        <pc:spChg chg="mod">
          <ac:chgData name="Songyan Zhu" userId="8a3f0f76-caed-4c38-a2f6-ba1414ff3c31" providerId="ADAL" clId="{D2103135-52CB-46DF-942D-7372908DDD60}" dt="2025-02-20T10:37:07.225" v="3316" actId="20577"/>
          <ac:spMkLst>
            <pc:docMk/>
            <pc:sldMk cId="357130361" sldId="275"/>
            <ac:spMk id="3" creationId="{1CD7A5D0-F5C4-8B10-3BB0-8E7C1C5E774A}"/>
          </ac:spMkLst>
        </pc:spChg>
      </pc:sldChg>
      <pc:sldChg chg="modSp add mod">
        <pc:chgData name="Songyan Zhu" userId="8a3f0f76-caed-4c38-a2f6-ba1414ff3c31" providerId="ADAL" clId="{D2103135-52CB-46DF-942D-7372908DDD60}" dt="2025-02-20T10:35:37.457" v="3196" actId="20577"/>
        <pc:sldMkLst>
          <pc:docMk/>
          <pc:sldMk cId="1841317785" sldId="276"/>
        </pc:sldMkLst>
        <pc:spChg chg="mod">
          <ac:chgData name="Songyan Zhu" userId="8a3f0f76-caed-4c38-a2f6-ba1414ff3c31" providerId="ADAL" clId="{D2103135-52CB-46DF-942D-7372908DDD60}" dt="2025-02-20T10:35:37.457" v="3196" actId="20577"/>
          <ac:spMkLst>
            <pc:docMk/>
            <pc:sldMk cId="1841317785" sldId="276"/>
            <ac:spMk id="5" creationId="{7E5FF34C-76F1-B172-88BC-5C304B8E8ED9}"/>
          </ac:spMkLst>
        </pc:spChg>
      </pc:sldChg>
      <pc:sldChg chg="modSp add mod">
        <pc:chgData name="Songyan Zhu" userId="8a3f0f76-caed-4c38-a2f6-ba1414ff3c31" providerId="ADAL" clId="{D2103135-52CB-46DF-942D-7372908DDD60}" dt="2025-02-20T10:39:01.327" v="3435" actId="21"/>
        <pc:sldMkLst>
          <pc:docMk/>
          <pc:sldMk cId="2228676497" sldId="277"/>
        </pc:sldMkLst>
        <pc:spChg chg="mod">
          <ac:chgData name="Songyan Zhu" userId="8a3f0f76-caed-4c38-a2f6-ba1414ff3c31" providerId="ADAL" clId="{D2103135-52CB-46DF-942D-7372908DDD60}" dt="2025-02-20T10:39:01.327" v="3435" actId="21"/>
          <ac:spMkLst>
            <pc:docMk/>
            <pc:sldMk cId="2228676497" sldId="277"/>
            <ac:spMk id="2" creationId="{A466C234-FA8F-AD99-6E37-963F0569FB14}"/>
          </ac:spMkLst>
        </pc:spChg>
        <pc:spChg chg="mod">
          <ac:chgData name="Songyan Zhu" userId="8a3f0f76-caed-4c38-a2f6-ba1414ff3c31" providerId="ADAL" clId="{D2103135-52CB-46DF-942D-7372908DDD60}" dt="2025-02-20T10:38:58.762" v="3434" actId="20577"/>
          <ac:spMkLst>
            <pc:docMk/>
            <pc:sldMk cId="2228676497" sldId="277"/>
            <ac:spMk id="3" creationId="{3F0402D6-533F-5292-9DEA-243C8F06919F}"/>
          </ac:spMkLst>
        </pc:spChg>
      </pc:sldChg>
      <pc:sldChg chg="modSp new mod">
        <pc:chgData name="Songyan Zhu" userId="8a3f0f76-caed-4c38-a2f6-ba1414ff3c31" providerId="ADAL" clId="{D2103135-52CB-46DF-942D-7372908DDD60}" dt="2025-02-20T10:40:19.518" v="3623" actId="20577"/>
        <pc:sldMkLst>
          <pc:docMk/>
          <pc:sldMk cId="1063243065" sldId="278"/>
        </pc:sldMkLst>
        <pc:spChg chg="mod">
          <ac:chgData name="Songyan Zhu" userId="8a3f0f76-caed-4c38-a2f6-ba1414ff3c31" providerId="ADAL" clId="{D2103135-52CB-46DF-942D-7372908DDD60}" dt="2025-02-20T10:39:13.225" v="3456" actId="20577"/>
          <ac:spMkLst>
            <pc:docMk/>
            <pc:sldMk cId="1063243065" sldId="278"/>
            <ac:spMk id="2" creationId="{C5139706-51FF-F270-2C1A-8B6EC74AC2D6}"/>
          </ac:spMkLst>
        </pc:spChg>
        <pc:spChg chg="mod">
          <ac:chgData name="Songyan Zhu" userId="8a3f0f76-caed-4c38-a2f6-ba1414ff3c31" providerId="ADAL" clId="{D2103135-52CB-46DF-942D-7372908DDD60}" dt="2025-02-20T10:40:19.518" v="3623" actId="20577"/>
          <ac:spMkLst>
            <pc:docMk/>
            <pc:sldMk cId="1063243065" sldId="278"/>
            <ac:spMk id="3" creationId="{10FDB49B-D9D6-4EC5-8B7D-2BDCFC72F9F5}"/>
          </ac:spMkLst>
        </pc:spChg>
      </pc:sldChg>
      <pc:sldChg chg="modSp new mod">
        <pc:chgData name="Songyan Zhu" userId="8a3f0f76-caed-4c38-a2f6-ba1414ff3c31" providerId="ADAL" clId="{D2103135-52CB-46DF-942D-7372908DDD60}" dt="2025-02-20T10:40:51.592" v="3694" actId="20577"/>
        <pc:sldMkLst>
          <pc:docMk/>
          <pc:sldMk cId="543558809" sldId="279"/>
        </pc:sldMkLst>
        <pc:spChg chg="mod">
          <ac:chgData name="Songyan Zhu" userId="8a3f0f76-caed-4c38-a2f6-ba1414ff3c31" providerId="ADAL" clId="{D2103135-52CB-46DF-942D-7372908DDD60}" dt="2025-02-20T10:40:37.834" v="3660" actId="20577"/>
          <ac:spMkLst>
            <pc:docMk/>
            <pc:sldMk cId="543558809" sldId="279"/>
            <ac:spMk id="2" creationId="{6FA2F9F2-2ECD-526B-0255-56C9D963FE95}"/>
          </ac:spMkLst>
        </pc:spChg>
        <pc:spChg chg="mod">
          <ac:chgData name="Songyan Zhu" userId="8a3f0f76-caed-4c38-a2f6-ba1414ff3c31" providerId="ADAL" clId="{D2103135-52CB-46DF-942D-7372908DDD60}" dt="2025-02-20T10:40:51.592" v="3694" actId="20577"/>
          <ac:spMkLst>
            <pc:docMk/>
            <pc:sldMk cId="543558809" sldId="279"/>
            <ac:spMk id="3" creationId="{3D5A82DC-D723-E7CE-4D66-B867893B3801}"/>
          </ac:spMkLst>
        </pc:spChg>
      </pc:sldChg>
      <pc:sldChg chg="modSp add mod">
        <pc:chgData name="Songyan Zhu" userId="8a3f0f76-caed-4c38-a2f6-ba1414ff3c31" providerId="ADAL" clId="{D2103135-52CB-46DF-942D-7372908DDD60}" dt="2025-02-20T10:41:02.889" v="3707" actId="20577"/>
        <pc:sldMkLst>
          <pc:docMk/>
          <pc:sldMk cId="2143915536" sldId="280"/>
        </pc:sldMkLst>
        <pc:spChg chg="mod">
          <ac:chgData name="Songyan Zhu" userId="8a3f0f76-caed-4c38-a2f6-ba1414ff3c31" providerId="ADAL" clId="{D2103135-52CB-46DF-942D-7372908DDD60}" dt="2025-02-20T10:41:02.889" v="3707" actId="20577"/>
          <ac:spMkLst>
            <pc:docMk/>
            <pc:sldMk cId="2143915536" sldId="280"/>
            <ac:spMk id="3" creationId="{4F04947B-57CD-B0BE-8197-ED5535601746}"/>
          </ac:spMkLst>
        </pc:spChg>
      </pc:sldChg>
      <pc:sldChg chg="modSp add mod">
        <pc:chgData name="Songyan Zhu" userId="8a3f0f76-caed-4c38-a2f6-ba1414ff3c31" providerId="ADAL" clId="{D2103135-52CB-46DF-942D-7372908DDD60}" dt="2025-02-20T10:42:07.764" v="3731" actId="20577"/>
        <pc:sldMkLst>
          <pc:docMk/>
          <pc:sldMk cId="2839592935" sldId="281"/>
        </pc:sldMkLst>
        <pc:spChg chg="mod">
          <ac:chgData name="Songyan Zhu" userId="8a3f0f76-caed-4c38-a2f6-ba1414ff3c31" providerId="ADAL" clId="{D2103135-52CB-46DF-942D-7372908DDD60}" dt="2025-02-20T10:42:07.764" v="3731" actId="20577"/>
          <ac:spMkLst>
            <pc:docMk/>
            <pc:sldMk cId="2839592935" sldId="281"/>
            <ac:spMk id="2" creationId="{224A7433-A29D-F37E-BBAC-1E5F97BDEF82}"/>
          </ac:spMkLst>
        </pc:spChg>
      </pc:sldChg>
      <pc:sldChg chg="add del">
        <pc:chgData name="Songyan Zhu" userId="8a3f0f76-caed-4c38-a2f6-ba1414ff3c31" providerId="ADAL" clId="{D2103135-52CB-46DF-942D-7372908DDD60}" dt="2025-02-20T10:41:57.850" v="3728" actId="47"/>
        <pc:sldMkLst>
          <pc:docMk/>
          <pc:sldMk cId="243836795" sldId="282"/>
        </pc:sldMkLst>
      </pc:sldChg>
      <pc:sldChg chg="modSp add mod">
        <pc:chgData name="Songyan Zhu" userId="8a3f0f76-caed-4c38-a2f6-ba1414ff3c31" providerId="ADAL" clId="{D2103135-52CB-46DF-942D-7372908DDD60}" dt="2025-02-20T10:42:05.978" v="3730" actId="20577"/>
        <pc:sldMkLst>
          <pc:docMk/>
          <pc:sldMk cId="2467302741" sldId="283"/>
        </pc:sldMkLst>
        <pc:spChg chg="mod">
          <ac:chgData name="Songyan Zhu" userId="8a3f0f76-caed-4c38-a2f6-ba1414ff3c31" providerId="ADAL" clId="{D2103135-52CB-46DF-942D-7372908DDD60}" dt="2025-02-20T10:42:05.978" v="3730" actId="20577"/>
          <ac:spMkLst>
            <pc:docMk/>
            <pc:sldMk cId="2467302741" sldId="283"/>
            <ac:spMk id="2" creationId="{E83EC17A-2965-E20B-7691-66B979E0BF4F}"/>
          </ac:spMkLst>
        </pc:spChg>
      </pc:sldChg>
      <pc:sldChg chg="modSp new mod">
        <pc:chgData name="Songyan Zhu" userId="8a3f0f76-caed-4c38-a2f6-ba1414ff3c31" providerId="ADAL" clId="{D2103135-52CB-46DF-942D-7372908DDD60}" dt="2025-02-20T10:42:22.015" v="3760" actId="20577"/>
        <pc:sldMkLst>
          <pc:docMk/>
          <pc:sldMk cId="1898178738" sldId="284"/>
        </pc:sldMkLst>
        <pc:spChg chg="mod">
          <ac:chgData name="Songyan Zhu" userId="8a3f0f76-caed-4c38-a2f6-ba1414ff3c31" providerId="ADAL" clId="{D2103135-52CB-46DF-942D-7372908DDD60}" dt="2025-02-20T10:42:17.280" v="3752" actId="20577"/>
          <ac:spMkLst>
            <pc:docMk/>
            <pc:sldMk cId="1898178738" sldId="284"/>
            <ac:spMk id="2" creationId="{71BD5BFB-B073-5376-74D5-725F665B3F3F}"/>
          </ac:spMkLst>
        </pc:spChg>
        <pc:spChg chg="mod">
          <ac:chgData name="Songyan Zhu" userId="8a3f0f76-caed-4c38-a2f6-ba1414ff3c31" providerId="ADAL" clId="{D2103135-52CB-46DF-942D-7372908DDD60}" dt="2025-02-20T10:42:22.015" v="3760" actId="20577"/>
          <ac:spMkLst>
            <pc:docMk/>
            <pc:sldMk cId="1898178738" sldId="284"/>
            <ac:spMk id="3" creationId="{C168D263-BD95-B725-CF45-EDE022D7A167}"/>
          </ac:spMkLst>
        </pc:spChg>
      </pc:sldChg>
      <pc:sldChg chg="modSp add mod">
        <pc:chgData name="Songyan Zhu" userId="8a3f0f76-caed-4c38-a2f6-ba1414ff3c31" providerId="ADAL" clId="{D2103135-52CB-46DF-942D-7372908DDD60}" dt="2025-02-20T10:47:35.600" v="4138" actId="20577"/>
        <pc:sldMkLst>
          <pc:docMk/>
          <pc:sldMk cId="3661966660" sldId="285"/>
        </pc:sldMkLst>
        <pc:spChg chg="mod">
          <ac:chgData name="Songyan Zhu" userId="8a3f0f76-caed-4c38-a2f6-ba1414ff3c31" providerId="ADAL" clId="{D2103135-52CB-46DF-942D-7372908DDD60}" dt="2025-02-20T10:42:32.424" v="3777" actId="20577"/>
          <ac:spMkLst>
            <pc:docMk/>
            <pc:sldMk cId="3661966660" sldId="285"/>
            <ac:spMk id="2" creationId="{4C6430AC-B632-7E8C-4A9B-C0F68490BFC1}"/>
          </ac:spMkLst>
        </pc:spChg>
        <pc:spChg chg="mod">
          <ac:chgData name="Songyan Zhu" userId="8a3f0f76-caed-4c38-a2f6-ba1414ff3c31" providerId="ADAL" clId="{D2103135-52CB-46DF-942D-7372908DDD60}" dt="2025-02-20T10:47:35.600" v="4138" actId="20577"/>
          <ac:spMkLst>
            <pc:docMk/>
            <pc:sldMk cId="3661966660" sldId="285"/>
            <ac:spMk id="3" creationId="{BC245F50-1909-E093-51BA-A5AEBE0E3AB9}"/>
          </ac:spMkLst>
        </pc:spChg>
      </pc:sldChg>
      <pc:sldChg chg="modSp add mod">
        <pc:chgData name="Songyan Zhu" userId="8a3f0f76-caed-4c38-a2f6-ba1414ff3c31" providerId="ADAL" clId="{D2103135-52CB-46DF-942D-7372908DDD60}" dt="2025-02-20T10:48:44.921" v="4212" actId="20577"/>
        <pc:sldMkLst>
          <pc:docMk/>
          <pc:sldMk cId="3733429745" sldId="286"/>
        </pc:sldMkLst>
        <pc:spChg chg="mod">
          <ac:chgData name="Songyan Zhu" userId="8a3f0f76-caed-4c38-a2f6-ba1414ff3c31" providerId="ADAL" clId="{D2103135-52CB-46DF-942D-7372908DDD60}" dt="2025-02-20T10:46:15.350" v="4100" actId="20577"/>
          <ac:spMkLst>
            <pc:docMk/>
            <pc:sldMk cId="3733429745" sldId="286"/>
            <ac:spMk id="2" creationId="{30DC379B-93CE-7504-F8CA-C051E808F294}"/>
          </ac:spMkLst>
        </pc:spChg>
        <pc:spChg chg="mod">
          <ac:chgData name="Songyan Zhu" userId="8a3f0f76-caed-4c38-a2f6-ba1414ff3c31" providerId="ADAL" clId="{D2103135-52CB-46DF-942D-7372908DDD60}" dt="2025-02-20T10:48:44.921" v="4212" actId="20577"/>
          <ac:spMkLst>
            <pc:docMk/>
            <pc:sldMk cId="3733429745" sldId="286"/>
            <ac:spMk id="3" creationId="{88AFF48C-B415-5D2B-7996-43C6A13A42D7}"/>
          </ac:spMkLst>
        </pc:spChg>
      </pc:sldChg>
      <pc:sldChg chg="modSp add mod">
        <pc:chgData name="Songyan Zhu" userId="8a3f0f76-caed-4c38-a2f6-ba1414ff3c31" providerId="ADAL" clId="{D2103135-52CB-46DF-942D-7372908DDD60}" dt="2025-02-20T10:46:27.238" v="4115" actId="20577"/>
        <pc:sldMkLst>
          <pc:docMk/>
          <pc:sldMk cId="3671693334" sldId="287"/>
        </pc:sldMkLst>
        <pc:spChg chg="mod">
          <ac:chgData name="Songyan Zhu" userId="8a3f0f76-caed-4c38-a2f6-ba1414ff3c31" providerId="ADAL" clId="{D2103135-52CB-46DF-942D-7372908DDD60}" dt="2025-02-20T10:46:27.238" v="4115" actId="20577"/>
          <ac:spMkLst>
            <pc:docMk/>
            <pc:sldMk cId="3671693334" sldId="287"/>
            <ac:spMk id="2" creationId="{BF8271D8-8E0A-B675-C3A6-32469B32E6B4}"/>
          </ac:spMkLst>
        </pc:spChg>
        <pc:spChg chg="mod">
          <ac:chgData name="Songyan Zhu" userId="8a3f0f76-caed-4c38-a2f6-ba1414ff3c31" providerId="ADAL" clId="{D2103135-52CB-46DF-942D-7372908DDD60}" dt="2025-02-20T10:43:24.527" v="3862" actId="20577"/>
          <ac:spMkLst>
            <pc:docMk/>
            <pc:sldMk cId="3671693334" sldId="287"/>
            <ac:spMk id="3" creationId="{EFE0C4AE-C8DA-CA32-BBFB-454E6B347266}"/>
          </ac:spMkLst>
        </pc:spChg>
      </pc:sldChg>
      <pc:sldChg chg="modSp add mod">
        <pc:chgData name="Songyan Zhu" userId="8a3f0f76-caed-4c38-a2f6-ba1414ff3c31" providerId="ADAL" clId="{D2103135-52CB-46DF-942D-7372908DDD60}" dt="2025-02-20T10:46:30.522" v="4118" actId="20577"/>
        <pc:sldMkLst>
          <pc:docMk/>
          <pc:sldMk cId="4049971606" sldId="288"/>
        </pc:sldMkLst>
        <pc:spChg chg="mod">
          <ac:chgData name="Songyan Zhu" userId="8a3f0f76-caed-4c38-a2f6-ba1414ff3c31" providerId="ADAL" clId="{D2103135-52CB-46DF-942D-7372908DDD60}" dt="2025-02-20T10:46:30.522" v="4118" actId="20577"/>
          <ac:spMkLst>
            <pc:docMk/>
            <pc:sldMk cId="4049971606" sldId="288"/>
            <ac:spMk id="2" creationId="{CF1FFD0A-0F32-A14A-2548-0D0FEB233BF7}"/>
          </ac:spMkLst>
        </pc:spChg>
        <pc:spChg chg="mod">
          <ac:chgData name="Songyan Zhu" userId="8a3f0f76-caed-4c38-a2f6-ba1414ff3c31" providerId="ADAL" clId="{D2103135-52CB-46DF-942D-7372908DDD60}" dt="2025-02-20T10:43:42.329" v="3905" actId="20577"/>
          <ac:spMkLst>
            <pc:docMk/>
            <pc:sldMk cId="4049971606" sldId="288"/>
            <ac:spMk id="3" creationId="{B5355479-4CDB-9503-9B70-CAC83DB53682}"/>
          </ac:spMkLst>
        </pc:spChg>
      </pc:sldChg>
      <pc:sldChg chg="modSp add mod">
        <pc:chgData name="Songyan Zhu" userId="8a3f0f76-caed-4c38-a2f6-ba1414ff3c31" providerId="ADAL" clId="{D2103135-52CB-46DF-942D-7372908DDD60}" dt="2025-02-20T10:44:50.807" v="3985" actId="20577"/>
        <pc:sldMkLst>
          <pc:docMk/>
          <pc:sldMk cId="2535908238" sldId="289"/>
        </pc:sldMkLst>
        <pc:spChg chg="mod">
          <ac:chgData name="Songyan Zhu" userId="8a3f0f76-caed-4c38-a2f6-ba1414ff3c31" providerId="ADAL" clId="{D2103135-52CB-46DF-942D-7372908DDD60}" dt="2025-02-20T10:44:50.807" v="3985" actId="20577"/>
          <ac:spMkLst>
            <pc:docMk/>
            <pc:sldMk cId="2535908238" sldId="289"/>
            <ac:spMk id="2" creationId="{4A36405E-287F-2AF5-E85B-7D0F598E529E}"/>
          </ac:spMkLst>
        </pc:spChg>
        <pc:spChg chg="mod">
          <ac:chgData name="Songyan Zhu" userId="8a3f0f76-caed-4c38-a2f6-ba1414ff3c31" providerId="ADAL" clId="{D2103135-52CB-46DF-942D-7372908DDD60}" dt="2025-02-20T10:44:34.822" v="3945" actId="20577"/>
          <ac:spMkLst>
            <pc:docMk/>
            <pc:sldMk cId="2535908238" sldId="289"/>
            <ac:spMk id="3" creationId="{66E46C0C-8805-76DE-A058-EAF1F8371898}"/>
          </ac:spMkLst>
        </pc:spChg>
      </pc:sldChg>
      <pc:sldChg chg="modSp add mod">
        <pc:chgData name="Songyan Zhu" userId="8a3f0f76-caed-4c38-a2f6-ba1414ff3c31" providerId="ADAL" clId="{D2103135-52CB-46DF-942D-7372908DDD60}" dt="2025-02-20T10:45:26.100" v="4055" actId="20577"/>
        <pc:sldMkLst>
          <pc:docMk/>
          <pc:sldMk cId="1948716827" sldId="290"/>
        </pc:sldMkLst>
        <pc:spChg chg="mod">
          <ac:chgData name="Songyan Zhu" userId="8a3f0f76-caed-4c38-a2f6-ba1414ff3c31" providerId="ADAL" clId="{D2103135-52CB-46DF-942D-7372908DDD60}" dt="2025-02-20T10:45:05.104" v="4013" actId="20577"/>
          <ac:spMkLst>
            <pc:docMk/>
            <pc:sldMk cId="1948716827" sldId="290"/>
            <ac:spMk id="2" creationId="{1286610F-D385-6D40-0272-65D337C12954}"/>
          </ac:spMkLst>
        </pc:spChg>
        <pc:spChg chg="mod">
          <ac:chgData name="Songyan Zhu" userId="8a3f0f76-caed-4c38-a2f6-ba1414ff3c31" providerId="ADAL" clId="{D2103135-52CB-46DF-942D-7372908DDD60}" dt="2025-02-20T10:45:26.100" v="4055" actId="20577"/>
          <ac:spMkLst>
            <pc:docMk/>
            <pc:sldMk cId="1948716827" sldId="290"/>
            <ac:spMk id="3" creationId="{21EF5970-34C1-20CD-4630-B7C7D94D13CB}"/>
          </ac:spMkLst>
        </pc:spChg>
      </pc:sldChg>
      <pc:sldChg chg="modSp add mod">
        <pc:chgData name="Songyan Zhu" userId="8a3f0f76-caed-4c38-a2f6-ba1414ff3c31" providerId="ADAL" clId="{D2103135-52CB-46DF-942D-7372908DDD60}" dt="2025-02-20T10:45:49.603" v="4093" actId="6549"/>
        <pc:sldMkLst>
          <pc:docMk/>
          <pc:sldMk cId="1549105131" sldId="291"/>
        </pc:sldMkLst>
        <pc:spChg chg="mod">
          <ac:chgData name="Songyan Zhu" userId="8a3f0f76-caed-4c38-a2f6-ba1414ff3c31" providerId="ADAL" clId="{D2103135-52CB-46DF-942D-7372908DDD60}" dt="2025-02-20T10:45:31.873" v="4058" actId="20577"/>
          <ac:spMkLst>
            <pc:docMk/>
            <pc:sldMk cId="1549105131" sldId="291"/>
            <ac:spMk id="2" creationId="{0A397B1A-C8A0-9661-497B-8F8B0BDC7C44}"/>
          </ac:spMkLst>
        </pc:spChg>
        <pc:spChg chg="mod">
          <ac:chgData name="Songyan Zhu" userId="8a3f0f76-caed-4c38-a2f6-ba1414ff3c31" providerId="ADAL" clId="{D2103135-52CB-46DF-942D-7372908DDD60}" dt="2025-02-20T10:45:49.603" v="4093" actId="6549"/>
          <ac:spMkLst>
            <pc:docMk/>
            <pc:sldMk cId="1549105131" sldId="291"/>
            <ac:spMk id="3" creationId="{6A16DBC9-9D36-3B70-1701-9248F18E9265}"/>
          </ac:spMkLst>
        </pc:spChg>
      </pc:sldChg>
      <pc:sldChg chg="modSp add mod">
        <pc:chgData name="Songyan Zhu" userId="8a3f0f76-caed-4c38-a2f6-ba1414ff3c31" providerId="ADAL" clId="{D2103135-52CB-46DF-942D-7372908DDD60}" dt="2025-02-20T10:46:03.463" v="4097" actId="20577"/>
        <pc:sldMkLst>
          <pc:docMk/>
          <pc:sldMk cId="2186509023" sldId="292"/>
        </pc:sldMkLst>
        <pc:spChg chg="mod">
          <ac:chgData name="Songyan Zhu" userId="8a3f0f76-caed-4c38-a2f6-ba1414ff3c31" providerId="ADAL" clId="{D2103135-52CB-46DF-942D-7372908DDD60}" dt="2025-02-20T10:46:03.463" v="4097" actId="20577"/>
          <ac:spMkLst>
            <pc:docMk/>
            <pc:sldMk cId="2186509023" sldId="292"/>
            <ac:spMk id="2" creationId="{7A8AA642-7DBC-FC3F-F7C0-59114A605EE3}"/>
          </ac:spMkLst>
        </pc:spChg>
        <pc:spChg chg="mod">
          <ac:chgData name="Songyan Zhu" userId="8a3f0f76-caed-4c38-a2f6-ba1414ff3c31" providerId="ADAL" clId="{D2103135-52CB-46DF-942D-7372908DDD60}" dt="2025-02-20T10:46:01.639" v="4095" actId="20577"/>
          <ac:spMkLst>
            <pc:docMk/>
            <pc:sldMk cId="2186509023" sldId="292"/>
            <ac:spMk id="3" creationId="{BAF76146-2791-966B-8F3E-E02F9607C284}"/>
          </ac:spMkLst>
        </pc:spChg>
      </pc:sldChg>
      <pc:sldChg chg="modSp add mod">
        <pc:chgData name="Songyan Zhu" userId="8a3f0f76-caed-4c38-a2f6-ba1414ff3c31" providerId="ADAL" clId="{D2103135-52CB-46DF-942D-7372908DDD60}" dt="2025-02-20T10:46:23.913" v="4112" actId="20577"/>
        <pc:sldMkLst>
          <pc:docMk/>
          <pc:sldMk cId="1622350804" sldId="293"/>
        </pc:sldMkLst>
        <pc:spChg chg="mod">
          <ac:chgData name="Songyan Zhu" userId="8a3f0f76-caed-4c38-a2f6-ba1414ff3c31" providerId="ADAL" clId="{D2103135-52CB-46DF-942D-7372908DDD60}" dt="2025-02-20T10:46:23.913" v="4112" actId="20577"/>
          <ac:spMkLst>
            <pc:docMk/>
            <pc:sldMk cId="1622350804" sldId="293"/>
            <ac:spMk id="2" creationId="{65E90AC7-3E6C-3AFD-F3CE-268F55549EB0}"/>
          </ac:spMkLst>
        </pc:sp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A70EF-F08A-3818-E0EA-BC32295D1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1F9220-F075-1A26-E011-FCE4B89BCF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117CA-AF77-5185-7B29-B2D4C3618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24606-39FE-9551-089F-E19093074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918E0-5797-7FEA-D666-6F739FA52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648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0F08-C977-3E73-9846-5E7E9E88F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178396-0D22-790C-68D8-B13C07F663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D5250-E527-9FCC-3FA5-C7E29D56B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CB7E8-212E-E830-EBC7-F0C83C9C5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60904-D5E6-986C-064B-BDC6CFA5F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944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967C12-DA11-23DB-2E97-5FC9D9249A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F35F5-E69F-F34B-6453-1711830EC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0C130-F0AF-767A-F5ED-64A59D50D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BCF71-76B2-74E9-67EF-917F73A40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551D4-5265-59AF-518D-C2EA25602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506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B13B6-DDA7-0AFA-298F-2B543D261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61FF3-235D-046D-2388-F980D12FC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C85FD-D4A0-9D76-2E07-C5ADDD0DD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7425C-4546-BD17-232C-3472A8AD6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8DE6E-2B84-A1F6-5546-D3A85CFEB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476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5B0FE-9E19-1A37-11BB-DAAEA2DCC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239B8-C712-D387-FFD5-0A59F89800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D1720-D3EE-4704-5371-95FA0B09A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47758-9288-773F-7D7A-1121ABC39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BCCC4-1872-C96B-005C-9B085FB22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513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79546-3E31-AEE9-A193-214DBB587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FFD33-0F22-266E-932A-21EF4FD62F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8E9BAB-CF2E-6D45-CD87-47DC42C21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B8D3B8-37D6-A62D-0AB0-2A352408E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90B2DE-0FBA-423E-5522-E53F35217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73E67-D30B-B3AA-B65E-2556FA979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274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9C9AF-F738-75A4-FF5E-281582029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966B3-E56F-EC0D-1331-FFD9332B2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FDA68-42BF-33AE-F61A-C992AE1808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88600C-817B-3452-6F56-D808BFC075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B72F7D-5408-9846-EA5B-0F8428419D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2B409C-218D-2E83-3CF9-9451EDDBD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243B25-CF14-EB3F-5FBC-FDF6F139F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DA36FF-C520-0368-129C-B88AEB4D3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120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7CFB3-655B-0954-6314-79C4A43C8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078CAB-2910-3C41-F198-75FED46B8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86703-8297-F7E1-85AE-560A01C65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E0C596-E09E-FE87-F341-DE2E5744A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41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C73CF-16BF-FF70-ACD5-82A23016A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54152A-41E1-FE6B-FB7D-64604DB8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310F7-C6DC-3B4D-468E-76B145130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897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42B40-6DD6-F949-5B30-F085F548E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74FAB-096F-C468-7276-5E2CD676B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BA108B-4AC3-8E28-10C3-2599883CB0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7A699C-8326-F85E-719E-BCFD88CFB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F6C29-892A-DA39-E6C9-FD0E3E06D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163AB-5BD3-2B37-B756-84A6F6922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7640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AC1B5-86FD-D21E-E118-D0735E96B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F4BD40-D0F2-1EAE-8040-ED214DAA65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C4246A-AAA3-A897-9421-C65B66555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A3DB2D-F0C9-A313-E0BA-28D75DBD4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61FF30-EEBD-D82C-F835-855262275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A7BE8-9D7C-6428-D7FD-2F511FB6A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5030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AFF5B4-10FB-7D0D-71C1-DD8BFC491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AA0D7-3F8A-44B6-DBDE-43546B174C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B090C-3231-62C0-58A8-D19ABC9610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FA41DE-79D9-456E-AE11-402B3CA92512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8D6D2-C90F-51A0-D41B-7A697A425C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DF507-283C-857C-F0EE-24BB8C898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15AEBA-5C4D-4930-8B3D-F360F9C83D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789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notebooks/intro.ipynb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arth.google.com/web" TargetMode="External"/><Relationship Id="rId3" Type="http://schemas.openxmlformats.org/officeDocument/2006/relationships/hyperlink" Target="https://earthexplorer.usgs.gov/" TargetMode="External"/><Relationship Id="rId7" Type="http://schemas.openxmlformats.org/officeDocument/2006/relationships/hyperlink" Target="https://datacatalog.worldbank.org/search/dataset/0038272/World-Bank-Official-Boundaries" TargetMode="External"/><Relationship Id="rId2" Type="http://schemas.openxmlformats.org/officeDocument/2006/relationships/hyperlink" Target="https://www.earthdata.nasa.gov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eoportal.statistics.gov.uk/" TargetMode="External"/><Relationship Id="rId5" Type="http://schemas.openxmlformats.org/officeDocument/2006/relationships/hyperlink" Target="https://earth.esa.int/eogateway" TargetMode="External"/><Relationship Id="rId4" Type="http://schemas.openxmlformats.org/officeDocument/2006/relationships/hyperlink" Target="https://cds.climate.copernicus.eu/datasets/reanalysis-era5-land?tab=downloa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arthengine.google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D247C-7CF1-D660-7E54-05BD8270E6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Geospatial data application in economics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FE207C-7AE1-9064-B83B-6E43A7B303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Songyan Zhu</a:t>
            </a:r>
          </a:p>
        </p:txBody>
      </p:sp>
    </p:spTree>
    <p:extLst>
      <p:ext uri="{BB962C8B-B14F-4D97-AF65-F5344CB8AC3E}">
        <p14:creationId xmlns:p14="http://schemas.microsoft.com/office/powerpoint/2010/main" val="3127969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CEEC66-781F-1A79-9282-F1EC46D16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375BB-C861-8043-3348-7CCC83E1A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2.2 Example of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554A9-F1B0-BE45-3198-BAEEB58C3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[Placeholder]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1E9684-9297-E50F-2650-7C9D92FD2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765" y="2477730"/>
            <a:ext cx="7859751" cy="396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375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2E28D8-F457-DB7D-00D9-B8D934382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34F02-B3CF-4CC3-BAD4-E3AF9E35A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2.3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441F5-D2E2-903C-25EF-1D8B2D712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Register Google Earth Engine and start a project to play with it.</a:t>
            </a:r>
          </a:p>
        </p:txBody>
      </p:sp>
    </p:spTree>
    <p:extLst>
      <p:ext uri="{BB962C8B-B14F-4D97-AF65-F5344CB8AC3E}">
        <p14:creationId xmlns:p14="http://schemas.microsoft.com/office/powerpoint/2010/main" val="1833859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0A8DCF-D447-A670-4D4E-B0A5530FE0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2CD40-3C26-C3AB-2A0A-85EF297BD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FF9D90B-8D11-1424-7B5A-F641461C1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Any questions?</a:t>
            </a:r>
          </a:p>
          <a:p>
            <a:r>
              <a:rPr lang="en-GB" dirty="0"/>
              <a:t>What are the challenges for you to use geospatial now</a:t>
            </a:r>
          </a:p>
        </p:txBody>
      </p:sp>
    </p:spTree>
    <p:extLst>
      <p:ext uri="{BB962C8B-B14F-4D97-AF65-F5344CB8AC3E}">
        <p14:creationId xmlns:p14="http://schemas.microsoft.com/office/powerpoint/2010/main" val="731358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FB88-9D30-7ADC-9E23-022A98310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My trick to access geospatial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93328-793B-9AC7-29E6-231857A6C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Fetch GEE data to local or preferred cloud computing and process there</a:t>
            </a:r>
          </a:p>
          <a:p>
            <a:r>
              <a:rPr lang="en-GB" dirty="0"/>
              <a:t>What I use: Python and Google </a:t>
            </a:r>
            <a:r>
              <a:rPr lang="en-GB" dirty="0" err="1"/>
              <a:t>Colab</a:t>
            </a:r>
            <a:endParaRPr lang="en-GB" dirty="0"/>
          </a:p>
          <a:p>
            <a:pPr lvl="1"/>
            <a:r>
              <a:rPr lang="en-GB" dirty="0"/>
              <a:t>Python: a modern and ‘easy’ programming language</a:t>
            </a:r>
          </a:p>
          <a:p>
            <a:pPr lvl="1"/>
            <a:r>
              <a:rPr lang="en-GB" dirty="0"/>
              <a:t>Google </a:t>
            </a:r>
            <a:r>
              <a:rPr lang="en-GB" dirty="0" err="1"/>
              <a:t>Colab</a:t>
            </a:r>
            <a:r>
              <a:rPr lang="en-GB" dirty="0"/>
              <a:t>: </a:t>
            </a:r>
            <a:r>
              <a:rPr lang="en-GB" dirty="0">
                <a:hlinkClick r:id="rId2"/>
              </a:rPr>
              <a:t>https://colab.research.google.com/notebooks/intro.ipynb</a:t>
            </a:r>
            <a:r>
              <a:rPr lang="en-GB" dirty="0"/>
              <a:t>, an online Python &amp; R programming notebook platform</a:t>
            </a:r>
          </a:p>
        </p:txBody>
      </p:sp>
    </p:spTree>
    <p:extLst>
      <p:ext uri="{BB962C8B-B14F-4D97-AF65-F5344CB8AC3E}">
        <p14:creationId xmlns:p14="http://schemas.microsoft.com/office/powerpoint/2010/main" val="3378536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075BB6-F63B-B21B-5DAB-733E536EA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10A8A-C9FA-FA64-5095-5385FDC73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3.1 Python 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536F1-8DC5-04D5-EFEB-1A2AF41CF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4698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47C70-D9D2-57F6-60F8-994F8B7CC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054E1-3668-7369-7CD1-3FAD87000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3.2 Notebook 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555C6-D3DD-B803-F811-C74026F61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0366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3F7F7-2E95-3A83-FE58-EA84F356E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C565E-F81A-974E-3A4B-7771FD48E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3.3 GitHub and package installing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AFC5B-A16D-9C89-9949-7BED12AE5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8830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24B685-9429-AAE8-356C-6A11A2159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8C50B-908F-CAE2-7085-D87C8E869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E5FF34C-76F1-B172-88BC-5C304B8E8E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Any questions?</a:t>
            </a:r>
          </a:p>
          <a:p>
            <a:r>
              <a:rPr lang="en-GB" dirty="0"/>
              <a:t>Would you like to use online or local environment?</a:t>
            </a:r>
          </a:p>
        </p:txBody>
      </p:sp>
    </p:spTree>
    <p:extLst>
      <p:ext uri="{BB962C8B-B14F-4D97-AF65-F5344CB8AC3E}">
        <p14:creationId xmlns:p14="http://schemas.microsoft.com/office/powerpoint/2010/main" val="1841317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DCEFB-3716-ECC6-0EBF-32563FD7D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 Get and load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A5D0-F5C4-8B10-3BB0-8E7C1C5E7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scigee</a:t>
            </a:r>
            <a:r>
              <a:rPr lang="en-GB" dirty="0"/>
              <a:t> and </a:t>
            </a:r>
            <a:r>
              <a:rPr lang="en-GB" dirty="0" err="1"/>
              <a:t>scitbx</a:t>
            </a:r>
            <a:endParaRPr lang="en-GB" dirty="0"/>
          </a:p>
          <a:p>
            <a:r>
              <a:rPr lang="en-GB" dirty="0"/>
              <a:t>Download time series for one locations</a:t>
            </a:r>
          </a:p>
          <a:p>
            <a:r>
              <a:rPr lang="en-GB" dirty="0"/>
              <a:t>Download geospatial</a:t>
            </a:r>
          </a:p>
        </p:txBody>
      </p:sp>
    </p:spTree>
    <p:extLst>
      <p:ext uri="{BB962C8B-B14F-4D97-AF65-F5344CB8AC3E}">
        <p14:creationId xmlns:p14="http://schemas.microsoft.com/office/powerpoint/2010/main" val="3571303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00C77-06CD-8031-5511-25A18CF2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4.1 What you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EA9C3-6860-F175-A5D6-21A6BFB64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Option A:</a:t>
            </a:r>
          </a:p>
          <a:p>
            <a:pPr lvl="1"/>
            <a:r>
              <a:rPr lang="en-GB" dirty="0"/>
              <a:t>Register Google </a:t>
            </a:r>
            <a:r>
              <a:rPr lang="en-GB" dirty="0" err="1"/>
              <a:t>Colab</a:t>
            </a:r>
            <a:r>
              <a:rPr lang="en-GB" dirty="0"/>
              <a:t> (free) and you need to authorise its access to Google Drive (15 GB free) – you can register a new google account </a:t>
            </a:r>
          </a:p>
          <a:p>
            <a:r>
              <a:rPr lang="en-GB" dirty="0"/>
              <a:t>Option B:</a:t>
            </a:r>
          </a:p>
          <a:p>
            <a:pPr lvl="1"/>
            <a:r>
              <a:rPr lang="en-GB" dirty="0"/>
              <a:t>Install Python Anaconda locally</a:t>
            </a:r>
          </a:p>
          <a:p>
            <a:pPr lvl="1"/>
            <a:r>
              <a:rPr lang="en-GB" dirty="0"/>
              <a:t>Install gee package (pip install </a:t>
            </a:r>
            <a:r>
              <a:rPr lang="en-GB" dirty="0" err="1"/>
              <a:t>earthengine-api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Run notebook on your machine</a:t>
            </a:r>
          </a:p>
        </p:txBody>
      </p:sp>
    </p:spTree>
    <p:extLst>
      <p:ext uri="{BB962C8B-B14F-4D97-AF65-F5344CB8AC3E}">
        <p14:creationId xmlns:p14="http://schemas.microsoft.com/office/powerpoint/2010/main" val="353603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AA596-0FF8-8A42-4439-1974ADB4C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637D-8793-F4A1-AB04-7D92D24D5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Interactive Q (on </a:t>
            </a:r>
            <a:r>
              <a:rPr lang="en-GB" dirty="0" err="1"/>
              <a:t>menti</a:t>
            </a:r>
            <a:r>
              <a:rPr lang="en-GB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BA409B-5591-D165-4485-0A0ED74FA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Your experience of using geospatial (or what do you know about it)</a:t>
            </a:r>
          </a:p>
        </p:txBody>
      </p:sp>
    </p:spTree>
    <p:extLst>
      <p:ext uri="{BB962C8B-B14F-4D97-AF65-F5344CB8AC3E}">
        <p14:creationId xmlns:p14="http://schemas.microsoft.com/office/powerpoint/2010/main" val="33143814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DB2E8D-FBA4-86E2-1411-7DB8474DC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6C234-FA8F-AD99-6E37-963F0569F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4.2 Data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402D6-533F-5292-9DEA-243C8F069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Raster</a:t>
            </a:r>
          </a:p>
          <a:p>
            <a:pPr lvl="1"/>
            <a:r>
              <a:rPr lang="en-GB" dirty="0" err="1"/>
              <a:t>Geotiff</a:t>
            </a:r>
            <a:endParaRPr lang="en-GB" dirty="0"/>
          </a:p>
          <a:p>
            <a:pPr lvl="1"/>
            <a:r>
              <a:rPr lang="en-GB" dirty="0" err="1"/>
              <a:t>NetCDF</a:t>
            </a:r>
            <a:endParaRPr lang="en-GB" dirty="0"/>
          </a:p>
          <a:p>
            <a:r>
              <a:rPr lang="en-GB" dirty="0"/>
              <a:t>Vector:</a:t>
            </a:r>
          </a:p>
          <a:p>
            <a:pPr lvl="1"/>
            <a:r>
              <a:rPr lang="en-GB" dirty="0"/>
              <a:t>Shapefile</a:t>
            </a:r>
          </a:p>
          <a:p>
            <a:pPr lvl="1"/>
            <a:r>
              <a:rPr lang="en-GB" dirty="0" err="1"/>
              <a:t>geojson</a:t>
            </a:r>
            <a:endParaRPr lang="en-GB" dirty="0"/>
          </a:p>
          <a:p>
            <a:pPr lvl="1"/>
            <a:r>
              <a:rPr lang="en-GB" dirty="0" err="1"/>
              <a:t>geopackage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8676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9706-51FF-F270-2C1A-8B6EC74AC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4.3 Data loading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DB49B-D9D6-4EC5-8B7D-2BDCFC72F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Softeware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ENVI, ArcGIS, QGIS etc. – expensive and normally for single file</a:t>
            </a:r>
          </a:p>
          <a:p>
            <a:r>
              <a:rPr lang="en-GB" dirty="0"/>
              <a:t>Python packages:</a:t>
            </a:r>
          </a:p>
          <a:p>
            <a:pPr lvl="1"/>
            <a:r>
              <a:rPr lang="en-GB" dirty="0" err="1"/>
              <a:t>Geopandas</a:t>
            </a:r>
            <a:r>
              <a:rPr lang="en-GB" dirty="0"/>
              <a:t> (Fionna)</a:t>
            </a:r>
          </a:p>
          <a:p>
            <a:pPr lvl="1"/>
            <a:r>
              <a:rPr lang="en-GB" dirty="0" err="1"/>
              <a:t>Rasterio</a:t>
            </a:r>
            <a:r>
              <a:rPr lang="en-GB" dirty="0"/>
              <a:t> (GDAL)</a:t>
            </a:r>
          </a:p>
        </p:txBody>
      </p:sp>
    </p:spTree>
    <p:extLst>
      <p:ext uri="{BB962C8B-B14F-4D97-AF65-F5344CB8AC3E}">
        <p14:creationId xmlns:p14="http://schemas.microsoft.com/office/powerpoint/2010/main" val="10632430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F9F2-2ECD-526B-0255-56C9D963F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4.4 Download satellite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A82DC-D723-E7CE-4D66-B867893B3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</a:t>
            </a:r>
            <a:r>
              <a:rPr lang="en-GB" dirty="0" err="1"/>
              <a:t>scigee</a:t>
            </a:r>
            <a:r>
              <a:rPr lang="en-GB" dirty="0"/>
              <a:t> to download time series</a:t>
            </a:r>
          </a:p>
        </p:txBody>
      </p:sp>
    </p:spTree>
    <p:extLst>
      <p:ext uri="{BB962C8B-B14F-4D97-AF65-F5344CB8AC3E}">
        <p14:creationId xmlns:p14="http://schemas.microsoft.com/office/powerpoint/2010/main" val="5435588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9051A6-53C6-E717-017A-690E58360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6561-DD83-FCD8-5252-AD0379404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4.4 Download satellite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4947B-57CD-B0BE-8197-ED5535601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</a:t>
            </a:r>
            <a:r>
              <a:rPr lang="en-GB" dirty="0" err="1"/>
              <a:t>scigee</a:t>
            </a:r>
            <a:r>
              <a:rPr lang="en-GB" dirty="0"/>
              <a:t> to download geospatial</a:t>
            </a:r>
          </a:p>
        </p:txBody>
      </p:sp>
    </p:spTree>
    <p:extLst>
      <p:ext uri="{BB962C8B-B14F-4D97-AF65-F5344CB8AC3E}">
        <p14:creationId xmlns:p14="http://schemas.microsoft.com/office/powerpoint/2010/main" val="21439155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9EAD3-47A0-9BDD-C064-5020BBEA3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EC17A-2965-E20B-7691-66B979E0B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4.5 Download climate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E12F6-3B53-130F-ADB3-44842C7FDE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</a:t>
            </a:r>
            <a:r>
              <a:rPr lang="en-GB" dirty="0" err="1"/>
              <a:t>scigee</a:t>
            </a:r>
            <a:r>
              <a:rPr lang="en-GB" dirty="0"/>
              <a:t> to download time series</a:t>
            </a:r>
          </a:p>
        </p:txBody>
      </p:sp>
    </p:spTree>
    <p:extLst>
      <p:ext uri="{BB962C8B-B14F-4D97-AF65-F5344CB8AC3E}">
        <p14:creationId xmlns:p14="http://schemas.microsoft.com/office/powerpoint/2010/main" val="24673027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839569-6E85-FE75-B98F-18E2CB402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A7433-A29D-F37E-BBAC-1E5F97BDE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4.5 Download climate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AD98F-33FE-EA25-F3A3-4170B7F95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</a:t>
            </a:r>
            <a:r>
              <a:rPr lang="en-GB" dirty="0" err="1"/>
              <a:t>scigee</a:t>
            </a:r>
            <a:r>
              <a:rPr lang="en-GB" dirty="0"/>
              <a:t> to download geospatial</a:t>
            </a:r>
          </a:p>
        </p:txBody>
      </p:sp>
    </p:spTree>
    <p:extLst>
      <p:ext uri="{BB962C8B-B14F-4D97-AF65-F5344CB8AC3E}">
        <p14:creationId xmlns:p14="http://schemas.microsoft.com/office/powerpoint/2010/main" val="28395929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D5BFB-B073-5376-74D5-725F665B3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4.6 Load time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8D263-BD95-B725-CF45-EDE022D7A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Pandas</a:t>
            </a:r>
          </a:p>
        </p:txBody>
      </p:sp>
    </p:spTree>
    <p:extLst>
      <p:ext uri="{BB962C8B-B14F-4D97-AF65-F5344CB8AC3E}">
        <p14:creationId xmlns:p14="http://schemas.microsoft.com/office/powerpoint/2010/main" val="18981787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C46F11-72A4-A4C6-4412-0AC0FFDA7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430AC-B632-7E8C-4A9B-C0F68490B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4.7 Load geospatial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45F50-1909-E093-51BA-A5AEBE0E3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Scitbx</a:t>
            </a:r>
            <a:r>
              <a:rPr lang="en-GB" dirty="0"/>
              <a:t> </a:t>
            </a:r>
            <a:r>
              <a:rPr lang="en-GB" dirty="0" err="1"/>
              <a:t>xarray</a:t>
            </a:r>
            <a:r>
              <a:rPr lang="en-GB" dirty="0"/>
              <a:t> </a:t>
            </a:r>
            <a:r>
              <a:rPr lang="en-GB"/>
              <a:t>rioxarray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19666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5A46BE-A421-5B13-89FC-6E0D1240B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6405E-287F-2AF5-E85B-7D0F598E5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4.8 Load vector – points, lines, and shapes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46C0C-8805-76DE-A058-EAF1F8371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geopandas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59082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46B36E-32B0-021C-99F3-3B2F23202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6610F-D385-6D40-0272-65D337C12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4.9 Some geo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F5970-34C1-20CD-4630-B7C7D94D1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Geopandas</a:t>
            </a:r>
            <a:endParaRPr lang="en-GB" dirty="0"/>
          </a:p>
          <a:p>
            <a:pPr lvl="1"/>
            <a:r>
              <a:rPr lang="en-GB" dirty="0"/>
              <a:t>Closest point</a:t>
            </a:r>
          </a:p>
          <a:p>
            <a:pPr lvl="1"/>
            <a:r>
              <a:rPr lang="en-GB" dirty="0"/>
              <a:t>Area</a:t>
            </a:r>
          </a:p>
          <a:p>
            <a:pPr lvl="1"/>
            <a:r>
              <a:rPr lang="en-GB" dirty="0"/>
              <a:t>Centroid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8716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4838D-0CD9-CA21-B92B-E6A9B7BA1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What is geospatial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6470B-C082-D560-4E35-CC4326458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Definition: </a:t>
            </a:r>
            <a:r>
              <a:rPr lang="en-GB" b="0" i="0" dirty="0">
                <a:solidFill>
                  <a:srgbClr val="001D35"/>
                </a:solidFill>
                <a:effectLst/>
                <a:latin typeface="Google Sans"/>
              </a:rPr>
              <a:t>data that describes locations on Earth</a:t>
            </a:r>
          </a:p>
          <a:p>
            <a:r>
              <a:rPr lang="en-GB" dirty="0">
                <a:solidFill>
                  <a:srgbClr val="001D35"/>
                </a:solidFill>
                <a:latin typeface="Google Sans"/>
              </a:rPr>
              <a:t>Raster: </a:t>
            </a:r>
            <a:r>
              <a:rPr lang="en-GB" dirty="0"/>
              <a:t>Made up of a grid of pixels (cells)</a:t>
            </a:r>
            <a:r>
              <a:rPr lang="en-GB" dirty="0">
                <a:solidFill>
                  <a:srgbClr val="001D35"/>
                </a:solidFill>
                <a:latin typeface="Google Sans"/>
              </a:rPr>
              <a:t> e.g., satellite imagery, made up by pixels</a:t>
            </a:r>
            <a:r>
              <a:rPr lang="en-GB" dirty="0"/>
              <a:t>, where each pixel has a specific value representing information like air pollution</a:t>
            </a:r>
            <a:endParaRPr lang="en-GB" dirty="0">
              <a:solidFill>
                <a:srgbClr val="001D35"/>
              </a:solidFill>
              <a:latin typeface="Google Sans"/>
            </a:endParaRPr>
          </a:p>
          <a:p>
            <a:r>
              <a:rPr lang="en-GB" dirty="0">
                <a:solidFill>
                  <a:srgbClr val="001D35"/>
                </a:solidFill>
                <a:latin typeface="Google Sans"/>
              </a:rPr>
              <a:t>Vector: Composed of geometric shapes (points, lines, and polygons) defined by coordinates.</a:t>
            </a:r>
          </a:p>
          <a:p>
            <a:r>
              <a:rPr lang="en-GB" strike="sngStrike" dirty="0">
                <a:solidFill>
                  <a:srgbClr val="001D35"/>
                </a:solidFill>
                <a:latin typeface="Google Sans"/>
              </a:rPr>
              <a:t>Point clouds: e.g., LiDAR 3D modelling</a:t>
            </a:r>
          </a:p>
        </p:txBody>
      </p:sp>
    </p:spTree>
    <p:extLst>
      <p:ext uri="{BB962C8B-B14F-4D97-AF65-F5344CB8AC3E}">
        <p14:creationId xmlns:p14="http://schemas.microsoft.com/office/powerpoint/2010/main" val="20416212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3E5AC9-6C9D-C40A-5939-4E625DFE8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97B1A-C8A0-9661-497B-8F8B0BDC7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4.10 Some geo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6DBC9-9D36-3B70-1701-9248F18E9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Reproj</a:t>
            </a:r>
            <a:endParaRPr lang="en-GB" dirty="0"/>
          </a:p>
          <a:p>
            <a:r>
              <a:rPr lang="en-GB" dirty="0"/>
              <a:t>Resampling</a:t>
            </a:r>
          </a:p>
          <a:p>
            <a:r>
              <a:rPr lang="en-GB" dirty="0"/>
              <a:t>Gap-filling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91051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5FAAD4-FC3D-C30B-B26F-FC80DD52E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A642-7DBC-FC3F-F7C0-59114A605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76146-2791-966B-8F3E-E02F9607C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65090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99E0B-8B01-FCFF-C3E5-F9331A460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C379B-93CE-7504-F8CA-C051E808F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FF48C-B415-5D2B-7996-43C6A13A4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OLS</a:t>
            </a:r>
          </a:p>
          <a:p>
            <a:r>
              <a:rPr lang="en-GB" dirty="0"/>
              <a:t>ML</a:t>
            </a:r>
          </a:p>
          <a:p>
            <a:r>
              <a:rPr lang="en-GB" dirty="0"/>
              <a:t>Causal</a:t>
            </a:r>
          </a:p>
          <a:p>
            <a:pPr marL="0" indent="0">
              <a:buNone/>
            </a:pPr>
            <a:r>
              <a:rPr lang="en-GB" dirty="0"/>
              <a:t>Maybe air pollution impacts on some econ variables? </a:t>
            </a:r>
            <a:r>
              <a:rPr lang="en-GB"/>
              <a:t>@Xiaohui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34297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F1CEEA-A99E-0FB4-E410-265419648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90AC7-3E6C-3AFD-F3CE-268F55549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5.1 Analysis (</a:t>
            </a:r>
            <a:r>
              <a:rPr lang="en-GB" dirty="0" err="1"/>
              <a:t>Xiaohui</a:t>
            </a:r>
            <a:r>
              <a:rPr lang="en-GB" dirty="0"/>
              <a:t> provides some econ data and example)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B3D0D-FD7F-673F-B5BC-7D98A94AB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OLS</a:t>
            </a:r>
          </a:p>
        </p:txBody>
      </p:sp>
    </p:spTree>
    <p:extLst>
      <p:ext uri="{BB962C8B-B14F-4D97-AF65-F5344CB8AC3E}">
        <p14:creationId xmlns:p14="http://schemas.microsoft.com/office/powerpoint/2010/main" val="16223508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39198E-76C2-D826-F2CC-7603AFEAE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271D8-8E0A-B675-C3A6-32469B32E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5.2 Analysis (</a:t>
            </a:r>
            <a:r>
              <a:rPr lang="en-GB" dirty="0" err="1"/>
              <a:t>Xiaohui</a:t>
            </a:r>
            <a:r>
              <a:rPr lang="en-GB" dirty="0"/>
              <a:t> provides some econ data and example)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0C4AE-C8DA-CA32-BBFB-454E6B347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ML</a:t>
            </a:r>
          </a:p>
        </p:txBody>
      </p:sp>
    </p:spTree>
    <p:extLst>
      <p:ext uri="{BB962C8B-B14F-4D97-AF65-F5344CB8AC3E}">
        <p14:creationId xmlns:p14="http://schemas.microsoft.com/office/powerpoint/2010/main" val="36716933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10CC0-EEB3-4746-50AB-2DA9FFB9F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FFD0A-0F32-A14A-2548-0D0FEB233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5.3 </a:t>
            </a:r>
            <a:r>
              <a:rPr lang="en-GB" dirty="0"/>
              <a:t>Analysis (</a:t>
            </a:r>
            <a:r>
              <a:rPr lang="en-GB" dirty="0" err="1"/>
              <a:t>Xiaohui</a:t>
            </a:r>
            <a:r>
              <a:rPr lang="en-GB" dirty="0"/>
              <a:t> provides some econ data and example)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55479-4CDB-9503-9B70-CAC83DB53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Bayesian causal inference</a:t>
            </a:r>
          </a:p>
        </p:txBody>
      </p:sp>
    </p:spTree>
    <p:extLst>
      <p:ext uri="{BB962C8B-B14F-4D97-AF65-F5344CB8AC3E}">
        <p14:creationId xmlns:p14="http://schemas.microsoft.com/office/powerpoint/2010/main" val="4049971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541DD-28BB-6209-4E39-334A29E46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1.1 </a:t>
            </a:r>
            <a:r>
              <a:rPr lang="en-GB" dirty="0" err="1"/>
              <a:t>Exmaples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552B1-C250-696E-3473-6C1AEB211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[Placeholder] Show a Sentinel-2 image of Exeter</a:t>
            </a:r>
          </a:p>
          <a:p>
            <a:r>
              <a:rPr lang="en-GB" dirty="0"/>
              <a:t>[Placeholder] Show a shapefile of LSOA</a:t>
            </a:r>
          </a:p>
        </p:txBody>
      </p:sp>
    </p:spTree>
    <p:extLst>
      <p:ext uri="{BB962C8B-B14F-4D97-AF65-F5344CB8AC3E}">
        <p14:creationId xmlns:p14="http://schemas.microsoft.com/office/powerpoint/2010/main" val="2968312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716A0A-3E34-9EAB-C434-93F65D9BA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525E4-9DA7-AE4A-FAB9-460EEFCE3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1.2 Difference between </a:t>
            </a:r>
            <a:r>
              <a:rPr lang="en-GB" dirty="0" err="1"/>
              <a:t>rasters</a:t>
            </a:r>
            <a:r>
              <a:rPr lang="en-GB" dirty="0"/>
              <a:t> and vectors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030E0054-FA4C-63D6-CBAF-C4843F6DD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928362"/>
              </p:ext>
            </p:extLst>
          </p:nvPr>
        </p:nvGraphicFramePr>
        <p:xfrm>
          <a:off x="3553522" y="2223680"/>
          <a:ext cx="5084955" cy="24106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94985">
                  <a:extLst>
                    <a:ext uri="{9D8B030D-6E8A-4147-A177-3AD203B41FA5}">
                      <a16:colId xmlns:a16="http://schemas.microsoft.com/office/drawing/2014/main" val="3873335474"/>
                    </a:ext>
                  </a:extLst>
                </a:gridCol>
                <a:gridCol w="1694985">
                  <a:extLst>
                    <a:ext uri="{9D8B030D-6E8A-4147-A177-3AD203B41FA5}">
                      <a16:colId xmlns:a16="http://schemas.microsoft.com/office/drawing/2014/main" val="2901806731"/>
                    </a:ext>
                  </a:extLst>
                </a:gridCol>
                <a:gridCol w="1694985">
                  <a:extLst>
                    <a:ext uri="{9D8B030D-6E8A-4147-A177-3AD203B41FA5}">
                      <a16:colId xmlns:a16="http://schemas.microsoft.com/office/drawing/2014/main" val="972158598"/>
                    </a:ext>
                  </a:extLst>
                </a:gridCol>
              </a:tblGrid>
              <a:tr h="15066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u="none" strike="noStrike">
                          <a:effectLst/>
                        </a:rPr>
                        <a:t>Aspect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u="none" strike="noStrike">
                          <a:effectLst/>
                        </a:rPr>
                        <a:t>Raster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u="none" strike="noStrike">
                          <a:effectLst/>
                        </a:rPr>
                        <a:t>Vector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extLst>
                  <a:ext uri="{0D108BD9-81ED-4DB2-BD59-A6C34878D82A}">
                    <a16:rowId xmlns:a16="http://schemas.microsoft.com/office/drawing/2014/main" val="275961321"/>
                  </a:ext>
                </a:extLst>
              </a:tr>
              <a:tr h="376663"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Data Type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Continuous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Discrete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extLst>
                  <a:ext uri="{0D108BD9-81ED-4DB2-BD59-A6C34878D82A}">
                    <a16:rowId xmlns:a16="http://schemas.microsoft.com/office/drawing/2014/main" val="338510845"/>
                  </a:ext>
                </a:extLst>
              </a:tr>
              <a:tr h="602659"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Representation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Grid of pixels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Points, lines, polygons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extLst>
                  <a:ext uri="{0D108BD9-81ED-4DB2-BD59-A6C34878D82A}">
                    <a16:rowId xmlns:a16="http://schemas.microsoft.com/office/drawing/2014/main" val="3151167432"/>
                  </a:ext>
                </a:extLst>
              </a:tr>
              <a:tr h="376663"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File Size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Can be large (high-res images)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 dirty="0">
                          <a:effectLst/>
                        </a:rPr>
                        <a:t>Smaller, depends on complexity</a:t>
                      </a:r>
                      <a:endParaRPr lang="en-GB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extLst>
                  <a:ext uri="{0D108BD9-81ED-4DB2-BD59-A6C34878D82A}">
                    <a16:rowId xmlns:a16="http://schemas.microsoft.com/office/drawing/2014/main" val="2822080787"/>
                  </a:ext>
                </a:extLst>
              </a:tr>
              <a:tr h="301330"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Precision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Limited by pixel size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High precision at any scale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extLst>
                  <a:ext uri="{0D108BD9-81ED-4DB2-BD59-A6C34878D82A}">
                    <a16:rowId xmlns:a16="http://schemas.microsoft.com/office/drawing/2014/main" val="1252954006"/>
                  </a:ext>
                </a:extLst>
              </a:tr>
              <a:tr h="602659"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Best For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>
                          <a:effectLst/>
                        </a:rPr>
                        <a:t>Terrain, remote sensing, environmental data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800" u="none" strike="noStrike" dirty="0">
                          <a:effectLst/>
                        </a:rPr>
                        <a:t>Infrastructure, administrative boundaries, navigation</a:t>
                      </a:r>
                      <a:endParaRPr lang="en-GB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33" marR="2833" marT="2833" marB="0" anchor="ctr"/>
                </a:tc>
                <a:extLst>
                  <a:ext uri="{0D108BD9-81ED-4DB2-BD59-A6C34878D82A}">
                    <a16:rowId xmlns:a16="http://schemas.microsoft.com/office/drawing/2014/main" val="3760511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0542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B06C8-F873-5F81-C18F-89562B47B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C0E69-9C78-24DF-3D78-654F2B53F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027F87-14D0-057B-E762-8F8D0E8D8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Any questions?</a:t>
            </a:r>
          </a:p>
          <a:p>
            <a:r>
              <a:rPr lang="en-GB" dirty="0"/>
              <a:t>What would you prefer to use in your work, give some examples</a:t>
            </a:r>
          </a:p>
        </p:txBody>
      </p:sp>
    </p:spTree>
    <p:extLst>
      <p:ext uri="{BB962C8B-B14F-4D97-AF65-F5344CB8AC3E}">
        <p14:creationId xmlns:p14="http://schemas.microsoft.com/office/powerpoint/2010/main" val="99557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603AD-C468-7F58-8DF5-56C191C71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How to access geospatial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E86FF-ADAD-6CA4-E918-39EDD4726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Google it… Every data provider has their own data distribution source/website </a:t>
            </a:r>
          </a:p>
        </p:txBody>
      </p:sp>
    </p:spTree>
    <p:extLst>
      <p:ext uri="{BB962C8B-B14F-4D97-AF65-F5344CB8AC3E}">
        <p14:creationId xmlns:p14="http://schemas.microsoft.com/office/powerpoint/2010/main" val="1432406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783A59-3EA6-482E-C32D-ECD6431DE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20BE9-2043-DB29-3AA8-D1CA08889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2.1 Not smart but most used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26446-C2FA-17C6-2641-2D7A4B29A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Raster (many are free, not all supporting batch download well):</a:t>
            </a:r>
          </a:p>
          <a:p>
            <a:pPr lvl="1"/>
            <a:r>
              <a:rPr lang="en-GB" dirty="0"/>
              <a:t>NASA Earth Data (</a:t>
            </a:r>
            <a:r>
              <a:rPr lang="en-GB" dirty="0">
                <a:hlinkClick r:id="rId2"/>
              </a:rPr>
              <a:t>https://www.earthdata.nasa.gov/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USGS (</a:t>
            </a:r>
            <a:r>
              <a:rPr lang="en-GB" dirty="0">
                <a:hlinkClick r:id="rId3"/>
              </a:rPr>
              <a:t>https://earthexplorer.usgs.gov/</a:t>
            </a:r>
            <a:r>
              <a:rPr lang="en-GB" dirty="0"/>
              <a:t>) </a:t>
            </a:r>
          </a:p>
          <a:p>
            <a:pPr lvl="1"/>
            <a:r>
              <a:rPr lang="en-GB" dirty="0"/>
              <a:t>ERA5 (</a:t>
            </a:r>
            <a:r>
              <a:rPr lang="en-GB" dirty="0">
                <a:hlinkClick r:id="rId4"/>
              </a:rPr>
              <a:t>https://cds.climate.copernicus.eu/datasets/reanalysis-era5-land?tab=download</a:t>
            </a:r>
            <a:r>
              <a:rPr lang="en-GB" dirty="0"/>
              <a:t>) </a:t>
            </a:r>
          </a:p>
          <a:p>
            <a:pPr lvl="1"/>
            <a:r>
              <a:rPr lang="en-GB" dirty="0"/>
              <a:t>ESA  portal (</a:t>
            </a:r>
            <a:r>
              <a:rPr lang="en-GB" dirty="0">
                <a:hlinkClick r:id="rId5"/>
              </a:rPr>
              <a:t>https://earth.esa.int/eogateway</a:t>
            </a:r>
            <a:r>
              <a:rPr lang="en-GB" dirty="0"/>
              <a:t>) </a:t>
            </a:r>
          </a:p>
          <a:p>
            <a:r>
              <a:rPr lang="en-GB" dirty="0"/>
              <a:t>Vector – more dispersed, go to local authorities or global organisations (not always free of charge):</a:t>
            </a:r>
          </a:p>
          <a:p>
            <a:pPr lvl="1"/>
            <a:r>
              <a:rPr lang="en-GB" dirty="0"/>
              <a:t>UK gov (</a:t>
            </a:r>
            <a:r>
              <a:rPr lang="en-GB" dirty="0">
                <a:hlinkClick r:id="rId6"/>
              </a:rPr>
              <a:t>https://geoportal.statistics.gov.uk/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World Bank (</a:t>
            </a:r>
            <a:r>
              <a:rPr lang="en-GB" dirty="0">
                <a:hlinkClick r:id="rId7"/>
              </a:rPr>
              <a:t>https://datacatalog.worldbank.org/search/dataset/0038272/World-Bank-Official-Boundaries</a:t>
            </a:r>
            <a:r>
              <a:rPr lang="en-GB" dirty="0"/>
              <a:t>) </a:t>
            </a:r>
          </a:p>
          <a:p>
            <a:pPr lvl="1"/>
            <a:r>
              <a:rPr lang="en-GB" dirty="0"/>
              <a:t>Google Earth (</a:t>
            </a:r>
            <a:r>
              <a:rPr lang="en-GB" dirty="0">
                <a:hlinkClick r:id="rId8"/>
              </a:rPr>
              <a:t>https://earth.google.com/web</a:t>
            </a:r>
            <a:r>
              <a:rPr lang="en-GB" dirty="0"/>
              <a:t>)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311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612B7-A1FA-2ED5-3E0C-5D63D15CF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2.2 Not perfect but a convenient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93AD9-A8D2-5CBC-FBD8-C4E888845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Google Earth Engine (</a:t>
            </a:r>
            <a:r>
              <a:rPr lang="en-GB" dirty="0">
                <a:hlinkClick r:id="rId2"/>
              </a:rPr>
              <a:t>https://earthengine.google.com/</a:t>
            </a:r>
            <a:r>
              <a:rPr lang="en-GB" dirty="0"/>
              <a:t>)</a:t>
            </a:r>
          </a:p>
          <a:p>
            <a:r>
              <a:rPr lang="en-GB" dirty="0"/>
              <a:t>Interactive cloud-based geospatial analysis platform</a:t>
            </a:r>
          </a:p>
          <a:p>
            <a:r>
              <a:rPr lang="en-GB" dirty="0"/>
              <a:t>Limited customisation, local processing, and commercialisation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8883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764</Words>
  <Application>Microsoft Office PowerPoint</Application>
  <PresentationFormat>Widescreen</PresentationFormat>
  <Paragraphs>128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Google Sans</vt:lpstr>
      <vt:lpstr>Aptos</vt:lpstr>
      <vt:lpstr>Aptos Display</vt:lpstr>
      <vt:lpstr>Arial</vt:lpstr>
      <vt:lpstr>Calibri</vt:lpstr>
      <vt:lpstr>Office Theme</vt:lpstr>
      <vt:lpstr>Geospatial data application in economics</vt:lpstr>
      <vt:lpstr>Interactive Q (on menti)</vt:lpstr>
      <vt:lpstr>1. What is geospatial</vt:lpstr>
      <vt:lpstr>1.1 Exmaples</vt:lpstr>
      <vt:lpstr>1.2 Difference between rasters and vectors</vt:lpstr>
      <vt:lpstr>Qs</vt:lpstr>
      <vt:lpstr>2. How to access geospatial data</vt:lpstr>
      <vt:lpstr>2.1 Not smart but most used sources</vt:lpstr>
      <vt:lpstr>2.2 Not perfect but a convenient way</vt:lpstr>
      <vt:lpstr>2.2 Example of GEE</vt:lpstr>
      <vt:lpstr>2.3 Practice</vt:lpstr>
      <vt:lpstr>Qs</vt:lpstr>
      <vt:lpstr>3 My trick to access geospatial data</vt:lpstr>
      <vt:lpstr>3.1 Python intro</vt:lpstr>
      <vt:lpstr>3.2 Notebook intro</vt:lpstr>
      <vt:lpstr>3.3 GitHub and package installing</vt:lpstr>
      <vt:lpstr>Qs</vt:lpstr>
      <vt:lpstr>4. Get and load data</vt:lpstr>
      <vt:lpstr>4.1 What you need</vt:lpstr>
      <vt:lpstr>4.2 Data format</vt:lpstr>
      <vt:lpstr>4.3 Data loading solutions</vt:lpstr>
      <vt:lpstr>4.4 Download satellite image</vt:lpstr>
      <vt:lpstr>4.4 Download satellite image</vt:lpstr>
      <vt:lpstr>4.5 Download climate</vt:lpstr>
      <vt:lpstr>4.5 Download climate</vt:lpstr>
      <vt:lpstr>4.6 Load time series</vt:lpstr>
      <vt:lpstr>4.7 Load geospatial</vt:lpstr>
      <vt:lpstr>4.8 Load vector – points, lines, and shapes</vt:lpstr>
      <vt:lpstr>4.9 Some geo processing</vt:lpstr>
      <vt:lpstr>4.10 Some geo processing</vt:lpstr>
      <vt:lpstr>Qs</vt:lpstr>
      <vt:lpstr>5 Analysis</vt:lpstr>
      <vt:lpstr>5.1 Analysis (Xiaohui provides some econ data and example)</vt:lpstr>
      <vt:lpstr>5.2 Analysis (Xiaohui provides some econ data and example)</vt:lpstr>
      <vt:lpstr>5.3 Analysis (Xiaohui provides some econ data and example)</vt:lpstr>
    </vt:vector>
  </TitlesOfParts>
  <Company>University of Southampton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Songyan Zhu</dc:creator>
  <cp:lastModifiedBy>Songyan Zhu</cp:lastModifiedBy>
  <cp:revision>1</cp:revision>
  <dcterms:created xsi:type="dcterms:W3CDTF">2025-02-20T09:28:35Z</dcterms:created>
  <dcterms:modified xsi:type="dcterms:W3CDTF">2025-02-20T10:48:45Z</dcterms:modified>
</cp:coreProperties>
</file>

<file path=docProps/thumbnail.jpeg>
</file>